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D735-3175-72DD-817C-3F20FC9367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FC947-2869-9094-9EE3-E583259748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03E3-12D1-C4B7-8200-2AFB1243AB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C798F0-0957-4173-B1E7-BF4FB11B6EC2}" type="datetime1">
              <a:rPr lang="en-IN"/>
              <a:pPr lvl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11983-6C15-BB46-9996-5A78D04486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4295-992F-8C73-BE77-F0FD6461B7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54B017-90AA-4605-8F90-1F097EF171F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605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9C59-0B24-462A-BABD-CD1DC3F621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EB16C-08DB-66E5-4B12-DFB2533B792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729F-DFEF-E6D6-485A-0939CD73E5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B2DE79-7978-46C1-9B86-55FC3B5E1F5D}" type="datetime1">
              <a:rPr lang="en-IN"/>
              <a:pPr lvl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0614-EDD2-5D15-0806-D28C4236AC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5B6B-6E48-A8A6-DE66-5EFB984357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442CC9-881E-44EB-8402-69DDFE567D7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1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BBD3A-6A29-6763-4597-E7AD48FAD5E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7E02E-5724-567D-619E-AD2D10AC04E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47640-5D35-7310-5E43-AB2C87BDB1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9BDF5F-B04A-4BD3-BE2D-3162403F8E5F}" type="datetime1">
              <a:rPr lang="en-IN"/>
              <a:pPr lvl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ED97B-A061-6159-4C13-8CF6077663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14D7-7491-2794-42D4-096452C6A4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3D3F39-7714-43B6-BF80-D2AA2ED6140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30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2B7D-36FB-0567-893D-9EE8E63618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BFA9-D934-4192-E170-945F63E9811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6D934-0CE1-F9D5-2DD7-74A5753700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6AE56B-9980-4B9E-86F8-AA51589ECBAD}" type="datetime1">
              <a:rPr lang="en-IN"/>
              <a:pPr lvl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D20C-0D86-64DF-2084-467E780D59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AF9A-BF70-2E5F-D736-AD7D92D40A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4699B0-9932-49BD-B5D8-EA26DC8F735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220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2813-5B96-5F92-9B32-E58843B824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0770D-B0CE-0EE6-FE15-3F1C341B6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9437-CA1C-8085-8CB6-A614664DE1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E7A7E7-8F66-4051-9DC3-F9E11258F25E}" type="datetime1">
              <a:rPr lang="en-IN"/>
              <a:pPr lvl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B15F3-0A42-7E32-C73D-DBE11C74B0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107B3-057A-FD6F-4DC3-2EDA8C394F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4BB1F1-434F-47D4-BD43-BC6F71A26FE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8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3C57-C03A-7EE7-BF7D-6E8D3DD85AA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C572-4950-9151-3BAE-2D409844A4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111D2-2215-A808-A2CF-A3399B262A7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92B04-DDE7-ACC8-4B6A-6F62817C87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7E8D34-33FD-410F-B616-92C91AAA94F3}" type="datetime1">
              <a:rPr lang="en-IN"/>
              <a:pPr lvl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E3530-41A0-5285-F3AE-21E8963D5F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D0FE2-9ADA-4869-12E3-CAD59825F5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C349FA-A211-4190-8A4C-9BC7E99F18F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6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EDCD-E4F7-9461-FDF8-AD25A3D0C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72EC1-5B65-0F5E-788D-5BFAA97C3C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9DFB0-F369-BA30-114F-FB211C5E128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AC22D-B2A7-0468-6C21-F4CBE392219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734C6-6127-774B-7338-053EBCA2029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D9A2E-7766-1AFF-4AC3-C67B4C5A8E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70DD1D-ECAD-46AF-BDDE-A28587A563E0}" type="datetime1">
              <a:rPr lang="en-IN"/>
              <a:pPr lvl="0"/>
              <a:t>31-01-2024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255B0-B9D8-6999-76E6-82A7478724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92F22-B2DD-37BC-CD9E-73AD2BCF15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865EFB-F3A8-4E2A-896D-106B0847176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6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4EB5-6049-B639-D8B6-01C468F0E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5E7BF-61A7-63BB-3948-C88C8D57D4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C0AEFD-1E2A-41E2-A0E3-16D216E29015}" type="datetime1">
              <a:rPr lang="en-IN"/>
              <a:pPr lvl="0"/>
              <a:t>31-01-2024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00315-D9DE-F607-B279-EBF5AEE42F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DD191-EB08-4116-B9A0-9AC6735CA6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56D0EF-B7E3-439C-AF79-88B68F53AE8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52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F4956-8FE1-43B1-3A3A-9D35F0D72BE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F3F4D4-A67A-4FE0-B6DC-DABDAFC7D918}" type="datetime1">
              <a:rPr lang="en-IN"/>
              <a:pPr lvl="0"/>
              <a:t>31-01-2024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2377E-6A37-742F-5F59-B886FAC067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07225-BD06-D026-53D8-2E18B1E8E3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8D08ED-94C6-4F09-A68C-8228B2883E5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5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E28A-8DED-B2D5-C9DD-5AD9F09B3B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0309-8A2E-5061-B280-08F84948BC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094A-27D7-6DE5-6816-96614DA7F8E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AE047-7B50-B86F-89D3-BA1FA95A8E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121153-B3EB-488B-8289-0F729E5004F2}" type="datetime1">
              <a:rPr lang="en-IN"/>
              <a:pPr lvl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D7F52-FD1A-56EA-8D7C-9EEA72CFF2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B8844-EF41-ED39-B77A-5E9711CBE1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48FCD4-B2D5-45EA-A810-368C741DCC6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9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AC44-013B-FFAC-4C32-ECA7FE6B24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99F4E-AA6D-A789-C71F-B684FBEC2F8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IN" sz="3200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A457F-CD65-CFF5-6F99-10513E0D981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F9B00-F205-E493-3119-31CD3228C9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9A7947-6C1A-41CA-A92C-124EB9729FF5}" type="datetime1">
              <a:rPr lang="en-IN"/>
              <a:pPr lvl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24F1A-175A-7105-A8D0-04695F860F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9A7A2-2D80-D843-768E-EC3C301D24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FD03D2-DC8A-4AC6-83D4-ED0545D785C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81601-3D36-68BA-CC17-2E103E9B0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B0F83-AE58-DCC3-9814-1C8E053FD8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4E6A9-AD24-EBA9-FEF2-22A794919E1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5E643C0-5C82-4C89-8278-F63A571B198F}" type="datetime1">
              <a:rPr lang="en-IN"/>
              <a:pPr lvl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AD88-D6B4-671E-9762-E9746A5A3BF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877DF-78D5-679C-D555-193727CB132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5F2BE2A-EDC2-4CD8-89E5-CDE15FDB7E54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6E67A87-5113-53CB-8280-BC02EFE220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1828800"/>
            <a:ext cx="9144000" cy="3429000"/>
          </a:xfrm>
        </p:spPr>
        <p:txBody>
          <a:bodyPr/>
          <a:lstStyle/>
          <a:p>
            <a:pPr lvl="0"/>
            <a:r>
              <a:rPr lang="en-US" sz="5400" b="1"/>
              <a:t>Desktop Application</a:t>
            </a:r>
            <a:br>
              <a:rPr lang="en-US" sz="5400"/>
            </a:br>
            <a:r>
              <a:rPr lang="en-US" sz="5400">
                <a:solidFill>
                  <a:srgbClr val="FF0000"/>
                </a:solidFill>
              </a:rPr>
              <a:t>Java Swing + MySQL</a:t>
            </a:r>
            <a:endParaRPr lang="en-IN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ADC5-8A1E-024C-6402-72A2496681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129"/>
            <a:ext cx="11353803" cy="1325559"/>
          </a:xfrm>
        </p:spPr>
        <p:txBody>
          <a:bodyPr/>
          <a:lstStyle/>
          <a:p>
            <a:pPr lvl="0"/>
            <a:r>
              <a:rPr lang="en-US" sz="4800" b="1">
                <a:solidFill>
                  <a:srgbClr val="FF0000"/>
                </a:solidFill>
                <a:latin typeface="Calibri"/>
              </a:rPr>
              <a:t>Contain</a:t>
            </a:r>
            <a:endParaRPr lang="en-IN" sz="4800" b="1">
              <a:solidFill>
                <a:srgbClr val="FF0000"/>
              </a:solidFill>
              <a:latin typeface="Calibri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3D9A2C9-411D-5BE4-4F64-EF924A73FCED}"/>
              </a:ext>
            </a:extLst>
          </p:cNvPr>
          <p:cNvGraphicFramePr>
            <a:graphicFrameLocks noGrp="1"/>
          </p:cNvGraphicFramePr>
          <p:nvPr/>
        </p:nvGraphicFramePr>
        <p:xfrm>
          <a:off x="0" y="1673132"/>
          <a:ext cx="12191996" cy="518486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096003">
                  <a:extLst>
                    <a:ext uri="{9D8B030D-6E8A-4147-A177-3AD203B41FA5}">
                      <a16:colId xmlns:a16="http://schemas.microsoft.com/office/drawing/2014/main" val="823356344"/>
                    </a:ext>
                  </a:extLst>
                </a:gridCol>
                <a:gridCol w="6096003">
                  <a:extLst>
                    <a:ext uri="{9D8B030D-6E8A-4147-A177-3AD203B41FA5}">
                      <a16:colId xmlns:a16="http://schemas.microsoft.com/office/drawing/2014/main" val="2911401640"/>
                    </a:ext>
                  </a:extLst>
                </a:gridCol>
              </a:tblGrid>
              <a:tr h="5184867">
                <a:tc>
                  <a:txBody>
                    <a:bodyPr/>
                    <a:lstStyle/>
                    <a:p>
                      <a:pPr marL="285750" lvl="0" indent="-285750">
                        <a:buSzPct val="100000"/>
                        <a:buFont typeface="Arial" pitchFamily="34"/>
                        <a:buChar char="•"/>
                      </a:pPr>
                      <a:r>
                        <a:rPr lang="en-US" sz="3200"/>
                        <a:t>Introduction</a:t>
                      </a:r>
                    </a:p>
                    <a:p>
                      <a:pPr marL="285750" lvl="0" indent="-285750">
                        <a:buSzPct val="100000"/>
                        <a:buFont typeface="Arial" pitchFamily="34"/>
                        <a:buChar char="•"/>
                      </a:pPr>
                      <a:r>
                        <a:rPr lang="en-US" sz="3200"/>
                        <a:t>Tool used</a:t>
                      </a:r>
                    </a:p>
                    <a:p>
                      <a:pPr marL="285750" lvl="0" indent="-285750">
                        <a:buSzPct val="100000"/>
                        <a:buFont typeface="Arial" pitchFamily="34"/>
                        <a:buChar char="•"/>
                      </a:pPr>
                      <a:r>
                        <a:rPr lang="en-US" sz="3200"/>
                        <a:t>Tool installation</a:t>
                      </a:r>
                    </a:p>
                    <a:p>
                      <a:pPr marL="285750" lvl="0" indent="-285750">
                        <a:buSzPct val="100000"/>
                        <a:buFont typeface="Arial" pitchFamily="34"/>
                        <a:buChar char="•"/>
                      </a:pPr>
                      <a:r>
                        <a:rPr lang="en-US" sz="3200"/>
                        <a:t>Crud operation</a:t>
                      </a:r>
                    </a:p>
                    <a:p>
                      <a:pPr marL="285750" lvl="0" indent="-285750">
                        <a:buSzPct val="100000"/>
                        <a:buFont typeface="Arial" pitchFamily="34"/>
                        <a:buChar char="•"/>
                      </a:pPr>
                      <a:r>
                        <a:rPr lang="en-US" sz="3200"/>
                        <a:t>Java Project creation</a:t>
                      </a:r>
                    </a:p>
                    <a:p>
                      <a:pPr marL="285750" lvl="0" indent="-285750">
                        <a:buSzPct val="100000"/>
                        <a:buFont typeface="Arial" pitchFamily="34"/>
                        <a:buChar char="•"/>
                      </a:pPr>
                      <a:r>
                        <a:rPr lang="en-US" sz="3200"/>
                        <a:t>Java classes and objects</a:t>
                      </a:r>
                    </a:p>
                    <a:p>
                      <a:pPr marL="285750" lvl="0" indent="-285750">
                        <a:buSzPct val="100000"/>
                        <a:buFont typeface="Arial" pitchFamily="34"/>
                        <a:buChar char="•"/>
                      </a:pPr>
                      <a:r>
                        <a:rPr lang="en-US" sz="3200"/>
                        <a:t>Creation of Package, Classes and Jframe</a:t>
                      </a:r>
                    </a:p>
                    <a:p>
                      <a:pPr lvl="0"/>
                      <a:endParaRPr lang="en-I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SzPct val="100000"/>
                        <a:buFont typeface="Arial" pitchFamily="34"/>
                        <a:buChar char="•"/>
                      </a:pPr>
                      <a:r>
                        <a:rPr lang="en-US" sz="3200"/>
                        <a:t>Add components and element for Frame design</a:t>
                      </a:r>
                    </a:p>
                    <a:p>
                      <a:pPr marL="285750" lvl="0" indent="-285750">
                        <a:buSzPct val="100000"/>
                        <a:buFont typeface="Arial" pitchFamily="34"/>
                        <a:buChar char="•"/>
                      </a:pPr>
                      <a:r>
                        <a:rPr lang="en-US" sz="3200"/>
                        <a:t>Create a SQL Script for database</a:t>
                      </a:r>
                    </a:p>
                    <a:p>
                      <a:pPr marL="285750" lvl="0" indent="-285750">
                        <a:buSzPct val="100000"/>
                        <a:buFont typeface="Arial" pitchFamily="34"/>
                        <a:buChar char="•"/>
                      </a:pPr>
                      <a:r>
                        <a:rPr lang="en-US" sz="3200"/>
                        <a:t>Create a pojo class for attributes.</a:t>
                      </a:r>
                    </a:p>
                    <a:p>
                      <a:pPr marL="285750" lvl="0" indent="-285750">
                        <a:buSzPct val="100000"/>
                        <a:buFont typeface="Arial" pitchFamily="34"/>
                        <a:buChar char="•"/>
                      </a:pPr>
                      <a:r>
                        <a:rPr lang="en-US" sz="3200"/>
                        <a:t>Create a service class</a:t>
                      </a:r>
                    </a:p>
                    <a:p>
                      <a:pPr marL="285750" lvl="0" indent="-285750">
                        <a:buSzPct val="100000"/>
                        <a:buFont typeface="Arial" pitchFamily="34"/>
                        <a:buChar char="•"/>
                      </a:pPr>
                      <a:r>
                        <a:rPr lang="en-US" sz="3200"/>
                        <a:t>Create a model class</a:t>
                      </a:r>
                    </a:p>
                    <a:p>
                      <a:pPr marL="285750" lvl="0" indent="-285750">
                        <a:buSzPct val="100000"/>
                        <a:buFont typeface="Arial" pitchFamily="34"/>
                        <a:buChar char="•"/>
                      </a:pPr>
                      <a:r>
                        <a:rPr lang="en-US" sz="3200"/>
                        <a:t>Create database connection class</a:t>
                      </a:r>
                    </a:p>
                    <a:p>
                      <a:pPr marL="285750" lvl="0" indent="-285750">
                        <a:buSzPct val="100000"/>
                        <a:buFont typeface="Arial" pitchFamily="34"/>
                        <a:buChar char="•"/>
                      </a:pPr>
                      <a:r>
                        <a:rPr lang="en-US" sz="3200"/>
                        <a:t>Test the application</a:t>
                      </a:r>
                      <a:endParaRPr lang="en-IN" sz="3200"/>
                    </a:p>
                    <a:p>
                      <a:pPr lvl="0"/>
                      <a:endParaRPr lang="en-IN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993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FC2A-4235-B54D-EE41-033C3892CE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</a:t>
            </a:r>
            <a:br>
              <a:rPr lang="en-US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1C47-A3C3-966F-E4EF-BCC2DA544E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364970"/>
            <a:ext cx="10515600" cy="4811993"/>
          </a:xfrm>
        </p:spPr>
        <p:txBody>
          <a:bodyPr/>
          <a:lstStyle/>
          <a:p>
            <a:pPr lvl="0"/>
            <a:r>
              <a:rPr lang="en-US"/>
              <a:t>We are creating java desktop application.</a:t>
            </a:r>
          </a:p>
          <a:p>
            <a:pPr lvl="0"/>
            <a:r>
              <a:rPr lang="en-US"/>
              <a:t>This application have all the crud operation i.e. </a:t>
            </a:r>
            <a:r>
              <a:rPr lang="en-US" b="1">
                <a:solidFill>
                  <a:srgbClr val="FF0000"/>
                </a:solidFill>
              </a:rPr>
              <a:t>Create , review, update and delete.</a:t>
            </a:r>
          </a:p>
          <a:p>
            <a:pPr lvl="0"/>
            <a:r>
              <a:rPr lang="en-US"/>
              <a:t>For this we are creating an Employee Registration application having 4 to 5 attributes like id , name, salary, mobile number, address, position.</a:t>
            </a:r>
          </a:p>
          <a:p>
            <a:pPr lvl="0"/>
            <a:r>
              <a:rPr lang="en-US"/>
              <a:t>After registration employee able to login to the application and view details of another employee.</a:t>
            </a:r>
          </a:p>
          <a:p>
            <a:pPr lvl="0"/>
            <a:r>
              <a:rPr lang="en-US"/>
              <a:t>Employee can delete another employee also.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BC591A0A-6B7F-926D-E70C-CA45C0C44FFD}"/>
              </a:ext>
            </a:extLst>
          </p:cNvPr>
          <p:cNvSpPr/>
          <p:nvPr/>
        </p:nvSpPr>
        <p:spPr>
          <a:xfrm>
            <a:off x="3340312" y="4538468"/>
            <a:ext cx="3070747" cy="1610432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70AD4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34206B-D031-8874-8EE2-0DD7FE4147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b="1">
                <a:solidFill>
                  <a:srgbClr val="FF0000"/>
                </a:solidFill>
                <a:latin typeface="Calibri"/>
              </a:rPr>
              <a:t>Tool Used</a:t>
            </a:r>
            <a:endParaRPr lang="en-IN" sz="4800" b="1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163070-622E-FAAB-7326-BBC14688F69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5032372"/>
          </a:xfrm>
        </p:spPr>
        <p:txBody>
          <a:bodyPr/>
          <a:lstStyle/>
          <a:p>
            <a:pPr lvl="0"/>
            <a:r>
              <a:rPr lang="en-US" sz="4000" b="1"/>
              <a:t>NetBeans 8 or above </a:t>
            </a:r>
          </a:p>
          <a:p>
            <a:pPr lvl="0"/>
            <a:r>
              <a:rPr lang="en-US" sz="4000" b="1"/>
              <a:t>Java 8 or above</a:t>
            </a:r>
          </a:p>
          <a:p>
            <a:pPr lvl="0"/>
            <a:r>
              <a:rPr lang="en-US" sz="4000" b="1"/>
              <a:t>MySQL</a:t>
            </a:r>
          </a:p>
          <a:p>
            <a:pPr lvl="0"/>
            <a:r>
              <a:rPr lang="en-US" sz="4000" b="1"/>
              <a:t>XAMPP </a:t>
            </a:r>
            <a:endParaRPr lang="en-IN" sz="4000" b="1"/>
          </a:p>
        </p:txBody>
      </p:sp>
      <p:pic>
        <p:nvPicPr>
          <p:cNvPr id="5" name="Picture 4" descr="A white cube with blue text&#10;&#10;Description automatically generated">
            <a:extLst>
              <a:ext uri="{FF2B5EF4-FFF2-40B4-BE49-F238E27FC236}">
                <a16:creationId xmlns:a16="http://schemas.microsoft.com/office/drawing/2014/main" id="{3A65FB17-CC2C-7AF0-588C-A3C738AC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894" y="1436412"/>
            <a:ext cx="2857500" cy="13255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 descr="A logo of a coffee cup&#10;&#10;Description automatically generated">
            <a:extLst>
              <a:ext uri="{FF2B5EF4-FFF2-40B4-BE49-F238E27FC236}">
                <a16:creationId xmlns:a16="http://schemas.microsoft.com/office/drawing/2014/main" id="{A4793571-EB3D-EDA8-CCF5-C4F15780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752" y="2770467"/>
            <a:ext cx="2857500" cy="132555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B549D920-5633-DD27-2721-1A0D2A7E3692}"/>
              </a:ext>
            </a:extLst>
          </p:cNvPr>
          <p:cNvSpPr/>
          <p:nvPr/>
        </p:nvSpPr>
        <p:spPr>
          <a:xfrm>
            <a:off x="7560314" y="4192021"/>
            <a:ext cx="2483876" cy="1464923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70AD4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8" name="Picture 8" descr="A blue and orange dolphin on a black background&#10;&#10;Description automatically generated">
            <a:extLst>
              <a:ext uri="{FF2B5EF4-FFF2-40B4-BE49-F238E27FC236}">
                <a16:creationId xmlns:a16="http://schemas.microsoft.com/office/drawing/2014/main" id="{E394B30F-AECC-4B7C-C34A-4749CDFEA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314" y="4116500"/>
            <a:ext cx="2483876" cy="14649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84CFE7-BAD8-967F-1970-6C7BD5280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670" y="4848962"/>
            <a:ext cx="2750021" cy="113276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Contain</vt:lpstr>
      <vt:lpstr>Introduction </vt:lpstr>
      <vt:lpstr>Tool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Mukeshsingh Verma</dc:creator>
  <cp:lastModifiedBy>Sagar Mukeshsingh Verma</cp:lastModifiedBy>
  <cp:revision>1</cp:revision>
  <dcterms:created xsi:type="dcterms:W3CDTF">2024-01-30T18:31:49Z</dcterms:created>
  <dcterms:modified xsi:type="dcterms:W3CDTF">2024-01-30T19:07:28Z</dcterms:modified>
</cp:coreProperties>
</file>