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78D4"/>
                </a:solidFill>
              </a:defRPr>
            </a:pPr>
            <a:r>
              <a:t>Microsoft Fabric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05E5C"/>
                </a:solidFill>
              </a:defRPr>
            </a:pPr>
            <a:r>
              <a:t>Unified Analytics Platform for the Modern Enterprise</a:t>
            </a:r>
          </a:p>
          <a:p/>
          <a:p>
            <a:r>
              <a:t>A Complete Data and Analytics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78D4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605E5C"/>
                </a:solidFill>
              </a:defRPr>
            </a:pPr>
            <a:r>
              <a:t>Questions &amp; Discussion</a:t>
            </a:r>
          </a:p>
          <a:p/>
          <a:p>
            <a:r>
              <a:t>Microsoft Fabric: Unifying Your Analytics Journey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78D4"/>
                </a:solidFill>
              </a:defRPr>
            </a:pPr>
            <a:r>
              <a:t>What is Microsoft Fabric?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605E5C"/>
                </a:solidFill>
              </a:defRPr>
            </a:pPr>
            <a:r>
              <a:t>Microsoft Fabric is an all-in-one analytics solution that covers everything from data movement to data science, Real-Time Analytics, and business intelligence.</a:t>
            </a:r>
          </a:p>
          <a:p>
            <a:pPr>
              <a:defRPr sz="1800">
                <a:solidFill>
                  <a:srgbClr val="605E5C"/>
                </a:solidFill>
              </a:defRPr>
            </a:pPr>
          </a:p>
          <a:p>
            <a:pPr>
              <a:defRPr sz="1800">
                <a:solidFill>
                  <a:srgbClr val="605E5C"/>
                </a:solidFill>
              </a:defRPr>
            </a:pPr>
            <a:r>
              <a:t>Key Characteristics:</a:t>
            </a:r>
          </a:p>
          <a:p>
            <a:pPr>
              <a:defRPr sz="1800">
                <a:solidFill>
                  <a:srgbClr val="605E5C"/>
                </a:solidFill>
              </a:defRPr>
            </a:pPr>
            <a:r>
              <a:t>• Unified platform bringing together multiple analytics experiences</a:t>
            </a:r>
          </a:p>
          <a:p>
            <a:pPr>
              <a:defRPr sz="1800">
                <a:solidFill>
                  <a:srgbClr val="605E5C"/>
                </a:solidFill>
              </a:defRPr>
            </a:pPr>
            <a:r>
              <a:t>• Software as a Service (SaaS) offering</a:t>
            </a:r>
          </a:p>
          <a:p>
            <a:pPr>
              <a:defRPr sz="1800">
                <a:solidFill>
                  <a:srgbClr val="605E5C"/>
                </a:solidFill>
              </a:defRPr>
            </a:pPr>
            <a:r>
              <a:t>• Built on a foundation of compute and storage separated by design</a:t>
            </a:r>
          </a:p>
          <a:p>
            <a:pPr>
              <a:defRPr sz="1800">
                <a:solidFill>
                  <a:srgbClr val="605E5C"/>
                </a:solidFill>
              </a:defRPr>
            </a:pPr>
            <a:r>
              <a:t>• Integrates Power BI, Azure Synapse, and Azure Data Factory capabilities</a:t>
            </a:r>
          </a:p>
          <a:p>
            <a:pPr>
              <a:defRPr sz="1800">
                <a:solidFill>
                  <a:srgbClr val="605E5C"/>
                </a:solidFill>
              </a:defRPr>
            </a:pPr>
            <a:r>
              <a:t>• Provides a single, integrated environment for data professionals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78D4"/>
                </a:solidFill>
              </a:defRPr>
            </a:pPr>
            <a:r>
              <a:t>Core Components of Microsoft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605E5C"/>
                </a:solidFill>
              </a:defRPr>
            </a:pPr>
            <a:r>
              <a:t>Data Factory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Data integration and ETL/ELT processes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200+ native connectors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Visual data pipeline creation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Synapse Data Engineering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Apache Spark-based big data processing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Notebooks and job definitions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Lakehouse architecture support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Synapse Data Warehouse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SQL-based data warehousing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Automatic optimization and scaling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T-SQL compatibility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Synapse Data Science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Machine learning model development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MLflow integration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Automated ML capabilities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Synapse Real-Time Analytics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Real-time data ingestion and analysis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KQL (Kusto Query Language) support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Event streaming capabilities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Power BI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Business intelligence and reporting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Interactive dashboards and visualizations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Self-service analytics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78D4"/>
                </a:solidFill>
              </a:defRPr>
            </a:pPr>
            <a:r>
              <a:t>Key Benefits of Microsoft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605E5C"/>
                </a:solidFill>
              </a:defRPr>
            </a:pPr>
            <a:r>
              <a:t>Unified Experience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Single workspace for all analytics needs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Consistent user interface across all workloads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Simplified data governance and security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Simplified Architecture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No need to piece together different services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Built-in integration between components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Reduced complexity and maintenance overhead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Cost Optimization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Pay-as-you-go pricing model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Automatic scaling and resource optimization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Shared compute and storage resources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Enhanced Collaboration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Shared workspace for data teams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Git integration for version control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Role-based access control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Future-Ready Platform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Regular updates and new features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AI and machine learning integration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Support for emerging data formats and 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78D4"/>
                </a:solidFill>
              </a:defRPr>
            </a:pPr>
            <a:r>
              <a:t>OneLake: The Data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605E5C"/>
                </a:solidFill>
              </a:defRPr>
            </a:pPr>
            <a:r>
              <a:t>What is OneLake?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Unified data lake built into Microsoft Fabric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Single source of truth for all organizational data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Automatically provisioned with every Fabric tenant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Key Features: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Multi-format support (Delta Lake, Parquet, CSV, JSON)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Hierarchical namespace organization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Built-in data governance and lineage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Automatic data discovery and cataloging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Integration with Microsoft Purview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Benefits: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Eliminates data silos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Reduces data movement and duplication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Provides consistent data access across all Fabric workloads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Enables true self-service analytics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Simplifies data management and governance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78D4"/>
                </a:solidFill>
              </a:defRPr>
            </a:pPr>
            <a:r>
              <a:t>Common Use Cases and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605E5C"/>
                </a:solidFill>
              </a:defRPr>
            </a:pPr>
            <a:r>
              <a:t>Enterprise Data Warehousing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Modernize legacy data warehouse solutions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Implement medallion architecture (Bronze, Silver, Gold)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Support both batch and real-time data processing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Real-Time Analytics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Monitor IoT devices and sensors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Fraud detection and prevention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Customer behavior analysis in real-time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Data Science and ML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Build and deploy machine learning models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Predictive analytics and forecasting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Automated model training and deployment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Business Intelligence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Self-service analytics for business users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Executive dashboards and KPI monitoring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Departmental reporting and analysis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Data Integration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Migrate data from on-premises systems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Integrate SaaS applications and cloud services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Create unified views of customer and operational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78D4"/>
                </a:solidFill>
              </a:defRPr>
            </a:pPr>
            <a:r>
              <a:t>Getting Started with Microsoft Fabric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605E5C"/>
                </a:solidFill>
              </a:defRPr>
            </a:pPr>
            <a:r>
              <a:t>Prerequisites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Microsoft 365 or Azure subscription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Power BI Pro or Premium Per User license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Fabric capacity (F64 or higher recommended for production)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First Steps: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1. Enable Fabric in your Power BI tenant settings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2. Create a new Fabric workspace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3. Choose your starting workload (Data Factory, Synapse, Power BI)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4. Begin with a pilot project or proof of concept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Best Practices: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Start with a clear data strategy and governance plan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Implement proper security and access controls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Train your team on the new unified experience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Leverage Microsoft's documentation and learning resources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Consider engaging with Microsoft partners for implementation support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Resources: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Microsoft Learn training modules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Fabric documentation and samples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Community forums and user groups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Microsoft FastTrack for Fabric program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78D4"/>
                </a:solidFill>
              </a:defRPr>
            </a:pPr>
            <a:r>
              <a:t>Pricing and Licensing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605E5C"/>
                </a:solidFill>
              </a:defRPr>
            </a:pPr>
            <a:r>
              <a:t>Capacity-Based Pricing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Fabric uses a capacity-based pricing model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Measured in Fabric Capacity Units (CUs)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Pay for what you use with automatic scaling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Capacity Tiers: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F2 (2 CUs) - Trial and development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F4 (4 CUs) - Small workloads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F8-F64 - Production workloads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F128+ - Enterprise-scale deployments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What's Included: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All Fabric workloads (Data Factory, Synapse, Power BI)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OneLake storage (up to capacity limits)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Compute resources for all analytics workloads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Built-in security and governance features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Cost Optimization Tips: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Use pause/resume for non-production workloads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Implement data lifecycle management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Monitor capacity utilization regularly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Consider reserved capacity for predictable workloads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>
                <a:solidFill>
                  <a:srgbClr val="0078D4"/>
                </a:solidFill>
              </a:defRPr>
            </a:pPr>
            <a:r>
              <a:t>Microsoft Fabric Roadmap and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605E5C"/>
                </a:solidFill>
              </a:defRPr>
            </a:pPr>
            <a:r>
              <a:t>Current Focus Areas: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Enhanced AI and machine learning capabilities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Improved performance and scalability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Additional data connectors and integrations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Advanced security and compliance features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Upcoming Features: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Copilot integration across all workloads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Enhanced real-time analytics capabilities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Improved data visualization and reporting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Better integration with Microsoft 365 ecosystem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Long-term Vision: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Democratize data and analytics for all users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Enable citizen data scientists and analysts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Provide intelligent, automated insights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Support for emerging data types and sources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Seamless hybrid and multi-cloud scenarios</a:t>
            </a:r>
          </a:p>
          <a:p>
            <a:pPr>
              <a:defRPr sz="1600">
                <a:solidFill>
                  <a:srgbClr val="605E5C"/>
                </a:solidFill>
              </a:defRPr>
            </a:pP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Stay Updated: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Microsoft Fabric blog and announcements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Monthly feature updates and releases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Community feedback and feature requests</a:t>
            </a:r>
          </a:p>
          <a:p>
            <a:pPr>
              <a:defRPr sz="1600">
                <a:solidFill>
                  <a:srgbClr val="605E5C"/>
                </a:solidFill>
              </a:defRPr>
            </a:pPr>
            <a:r>
              <a:t>• Public preview programs for new capabilities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