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DAE96-FFE9-BC40-9C3B-77CA4539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7472EF-A0D7-9F4F-8B37-28BF6F44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38D92-194F-6548-ADCD-EAA03A62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B6156-0063-614A-B819-B031D3B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38B56-76B8-E745-985F-6B69188B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01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53256-C2E5-F44B-A02B-22FBCBE1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8711D1-3BFD-5742-9EB4-2DCA7D11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B211-6FA4-6845-8F6C-AA552A64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550FD-5022-4C4A-9188-612A8F9F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ABE96-2081-BF4A-88E4-00B6371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511F05-5243-7F47-B7D1-40C73A28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312F5E-C41D-5241-B481-A0E0652B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5BCCC-1D8C-EE4D-94B4-646E243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DB3F0-DAFE-344E-A433-61DF6E95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7E54F-79E9-C84B-A3D0-E4BC41DD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1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57E09-F5D9-6A44-A9EA-E3315D5F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D6951-E2DC-B348-B3D5-4DE9A471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BD6E4-0ACF-694B-9E31-15EADD5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193FB-F53B-8D4E-B7A1-7CF334B8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89D48-F311-8844-A6AF-24EDF5D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5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8C652-E543-BF4F-A8A1-AEA85847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BB0F37-9C72-B04A-A475-085374DF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2160A3-FA53-E44D-917D-43A61C5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FC0A0-3ABA-1B4A-8B86-1C79417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BE23-C4CA-EC40-A91F-D29651B5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39391-8E59-BB48-A823-1795DA5B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57BC5-565B-9C4D-9999-75E1C651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1EF751-0048-CC4C-982F-B418550F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6F8C60-C2C1-804B-B5B9-9DD0258A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A34CA9-AFF4-3C4F-942B-A7D8BE85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5B0AD-A1B4-9B4D-9A52-12ACD21E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CFA74-E992-634B-88D4-2EBC6AF8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2976D-46B2-9946-9754-FA2F4219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393E6-48B8-E74C-B771-DAADA3A9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229534-3594-804E-82DC-1A4B81C6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6A6532-EB73-AE4A-B372-96ACD52C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213E86-75A8-A74F-93E7-F90339B3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2D1627-3617-C64E-A398-B91066FC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8D7331-177F-174C-8886-8B76C81E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5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AF02-0B2F-5747-AB87-0144E5E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750AB-2DC2-8A4A-A69E-ED36A1F7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1C8758-EBE8-C84B-AF61-2A85286F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2E8281-1D32-9047-B733-A7B8678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04BAE9-A93C-3B4F-A29A-E1D9B98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7064F8-C9C1-504E-8657-7EF62229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C9FB61-7C8A-3E4D-9B58-46CAD76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3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88E4-E776-3643-8A25-3168AF4C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C4116-36C9-8243-B799-A5AE153A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39033D-1D4E-F749-9D23-B2BC0353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C9CB3-F7BD-5D4C-8C44-991A100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5F374-FDCC-A047-A09D-44618FE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ED247-3713-7B4C-A25D-E8CAC653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2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BDC9B-D862-E34C-AA5E-9C1C3EC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2BEEA-45E2-6E49-BFA8-45DEFE9A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8FBE25-D48E-744D-AB08-C14EED7F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0858B-33BD-9844-8454-C97768CE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F3337-DC37-104B-9F18-B504F1EE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27D6A-B213-C944-9EF3-BAF22300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C91E0F-1671-F740-9122-BB7E45C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82A9E0-297F-E14A-8371-4C25CFDA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3147C-6A5A-DF48-8B6E-B2217535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10EA-41C7-9D44-BCCC-AE856ADE46C0}" type="datetimeFigureOut">
              <a:rPr kumimoji="1" lang="ja-JP" altLang="en-US" smtClean="0"/>
              <a:t>2019/9/12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18C3E-D50A-274C-902C-1877E9FF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53353-D231-674F-A28E-05B1D787A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67E3A7-04CA-8841-83EE-243EA6671B73}"/>
              </a:ext>
            </a:extLst>
          </p:cNvPr>
          <p:cNvSpPr/>
          <p:nvPr/>
        </p:nvSpPr>
        <p:spPr>
          <a:xfrm>
            <a:off x="338667" y="2206752"/>
            <a:ext cx="5220885" cy="28224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217ACB-2D8A-554D-B062-32C6C193B886}"/>
              </a:ext>
            </a:extLst>
          </p:cNvPr>
          <p:cNvSpPr/>
          <p:nvPr/>
        </p:nvSpPr>
        <p:spPr>
          <a:xfrm>
            <a:off x="6632448" y="2206752"/>
            <a:ext cx="5220885" cy="28224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7E69287-AD25-C142-A541-4EC9E416D7DE}"/>
              </a:ext>
            </a:extLst>
          </p:cNvPr>
          <p:cNvSpPr/>
          <p:nvPr/>
        </p:nvSpPr>
        <p:spPr>
          <a:xfrm>
            <a:off x="2857669" y="3531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E572FA3-2B63-ED44-AE61-6CAA61532C9D}"/>
              </a:ext>
            </a:extLst>
          </p:cNvPr>
          <p:cNvSpPr/>
          <p:nvPr/>
        </p:nvSpPr>
        <p:spPr>
          <a:xfrm>
            <a:off x="4019634" y="351891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EC92247-4FA0-A043-8C36-58273C32AEE9}"/>
              </a:ext>
            </a:extLst>
          </p:cNvPr>
          <p:cNvSpPr/>
          <p:nvPr/>
        </p:nvSpPr>
        <p:spPr>
          <a:xfrm>
            <a:off x="1695704" y="351891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DA647E8-7D39-0A40-B94A-2B9C8E4FBD39}"/>
              </a:ext>
            </a:extLst>
          </p:cNvPr>
          <p:cNvSpPr/>
          <p:nvPr/>
        </p:nvSpPr>
        <p:spPr>
          <a:xfrm>
            <a:off x="964014" y="429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728F969-1528-BD4E-B5AF-BFD43AF7D28B}"/>
              </a:ext>
            </a:extLst>
          </p:cNvPr>
          <p:cNvSpPr/>
          <p:nvPr/>
        </p:nvSpPr>
        <p:spPr>
          <a:xfrm>
            <a:off x="2123778" y="411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423259F-E148-0A48-9398-A0CD78E31A05}"/>
              </a:ext>
            </a:extLst>
          </p:cNvPr>
          <p:cNvSpPr/>
          <p:nvPr/>
        </p:nvSpPr>
        <p:spPr>
          <a:xfrm>
            <a:off x="3592574" y="411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0D4E759-F48F-7A43-ABCA-3BAE3C7DD2FB}"/>
              </a:ext>
            </a:extLst>
          </p:cNvPr>
          <p:cNvSpPr/>
          <p:nvPr/>
        </p:nvSpPr>
        <p:spPr>
          <a:xfrm>
            <a:off x="4576062" y="429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9196DB2-8079-A246-A48E-92217C792401}"/>
              </a:ext>
            </a:extLst>
          </p:cNvPr>
          <p:cNvSpPr/>
          <p:nvPr/>
        </p:nvSpPr>
        <p:spPr>
          <a:xfrm>
            <a:off x="2123778" y="285487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9B0C5D8-BB96-394B-8914-03F449A9CFC2}"/>
              </a:ext>
            </a:extLst>
          </p:cNvPr>
          <p:cNvSpPr/>
          <p:nvPr/>
        </p:nvSpPr>
        <p:spPr>
          <a:xfrm>
            <a:off x="3592574" y="285487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2A16347-BFC5-7C48-ABBC-014A65CC4FD2}"/>
              </a:ext>
            </a:extLst>
          </p:cNvPr>
          <p:cNvSpPr/>
          <p:nvPr/>
        </p:nvSpPr>
        <p:spPr>
          <a:xfrm>
            <a:off x="955716" y="268545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755ADB5-8B99-7B43-89B4-AE5B7657BDFA}"/>
              </a:ext>
            </a:extLst>
          </p:cNvPr>
          <p:cNvSpPr/>
          <p:nvPr/>
        </p:nvSpPr>
        <p:spPr>
          <a:xfrm>
            <a:off x="4576063" y="268545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341726-9D97-9140-922D-F793D618F94C}"/>
              </a:ext>
            </a:extLst>
          </p:cNvPr>
          <p:cNvSpPr>
            <a:spLocks noChangeAspect="1"/>
          </p:cNvSpPr>
          <p:nvPr/>
        </p:nvSpPr>
        <p:spPr>
          <a:xfrm>
            <a:off x="7370294" y="293894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5333CC-F290-0244-B862-4422398354DD}"/>
              </a:ext>
            </a:extLst>
          </p:cNvPr>
          <p:cNvSpPr>
            <a:spLocks noChangeAspect="1"/>
          </p:cNvSpPr>
          <p:nvPr/>
        </p:nvSpPr>
        <p:spPr>
          <a:xfrm>
            <a:off x="10963313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E800C4B-1D71-6B4D-B0B7-236247C930CC}"/>
              </a:ext>
            </a:extLst>
          </p:cNvPr>
          <p:cNvSpPr>
            <a:spLocks noChangeAspect="1"/>
          </p:cNvSpPr>
          <p:nvPr/>
        </p:nvSpPr>
        <p:spPr>
          <a:xfrm>
            <a:off x="10963313" y="29554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34B97A5-F0A0-124C-81B8-769A5ACC65FF}"/>
              </a:ext>
            </a:extLst>
          </p:cNvPr>
          <p:cNvSpPr>
            <a:spLocks noChangeAspect="1"/>
          </p:cNvSpPr>
          <p:nvPr/>
        </p:nvSpPr>
        <p:spPr>
          <a:xfrm>
            <a:off x="7338099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4365B8-C96F-034D-8FCF-1A43C007996E}"/>
              </a:ext>
            </a:extLst>
          </p:cNvPr>
          <p:cNvSpPr>
            <a:spLocks noChangeAspect="1"/>
          </p:cNvSpPr>
          <p:nvPr/>
        </p:nvSpPr>
        <p:spPr>
          <a:xfrm>
            <a:off x="10074986" y="29607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0EF720-F2F8-D440-849F-D0CD62142B6D}"/>
              </a:ext>
            </a:extLst>
          </p:cNvPr>
          <p:cNvSpPr>
            <a:spLocks noChangeAspect="1"/>
          </p:cNvSpPr>
          <p:nvPr/>
        </p:nvSpPr>
        <p:spPr>
          <a:xfrm>
            <a:off x="8261592" y="29554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6323FC-C63E-E64A-BCE9-45E90EA32FF1}"/>
              </a:ext>
            </a:extLst>
          </p:cNvPr>
          <p:cNvSpPr>
            <a:spLocks noChangeAspect="1"/>
          </p:cNvSpPr>
          <p:nvPr/>
        </p:nvSpPr>
        <p:spPr>
          <a:xfrm>
            <a:off x="8248470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6AE4E4-465F-FD4A-A3ED-5222302054C4}"/>
              </a:ext>
            </a:extLst>
          </p:cNvPr>
          <p:cNvSpPr>
            <a:spLocks noChangeAspect="1"/>
          </p:cNvSpPr>
          <p:nvPr/>
        </p:nvSpPr>
        <p:spPr>
          <a:xfrm>
            <a:off x="9161780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9B7E1B9-B5DA-A545-8BCD-21785272BB36}"/>
              </a:ext>
            </a:extLst>
          </p:cNvPr>
          <p:cNvSpPr>
            <a:spLocks noChangeAspect="1"/>
          </p:cNvSpPr>
          <p:nvPr/>
        </p:nvSpPr>
        <p:spPr>
          <a:xfrm>
            <a:off x="10074986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B643B6D-5BF5-504E-809D-1C96D1ABCE40}"/>
              </a:ext>
            </a:extLst>
          </p:cNvPr>
          <p:cNvSpPr>
            <a:spLocks noChangeAspect="1"/>
          </p:cNvSpPr>
          <p:nvPr/>
        </p:nvSpPr>
        <p:spPr>
          <a:xfrm>
            <a:off x="9152890" y="29554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8AE969D-1B36-634A-8C1F-1986E567508B}"/>
              </a:ext>
            </a:extLst>
          </p:cNvPr>
          <p:cNvSpPr txBox="1"/>
          <p:nvPr/>
        </p:nvSpPr>
        <p:spPr>
          <a:xfrm>
            <a:off x="1418114" y="11739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円形ピンホール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2BA4FF-E83C-CA46-9261-BDF44C454406}"/>
              </a:ext>
            </a:extLst>
          </p:cNvPr>
          <p:cNvSpPr txBox="1"/>
          <p:nvPr/>
        </p:nvSpPr>
        <p:spPr>
          <a:xfrm>
            <a:off x="6492050" y="12017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矩形ピンホール（提案手法）</a:t>
            </a:r>
          </a:p>
        </p:txBody>
      </p:sp>
    </p:spTree>
    <p:extLst>
      <p:ext uri="{BB962C8B-B14F-4D97-AF65-F5344CB8AC3E}">
        <p14:creationId xmlns:p14="http://schemas.microsoft.com/office/powerpoint/2010/main" val="19068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7DA5CC8-8CA2-2F4D-90F3-1CCD25C6697B}"/>
              </a:ext>
            </a:extLst>
          </p:cNvPr>
          <p:cNvSpPr/>
          <p:nvPr/>
        </p:nvSpPr>
        <p:spPr>
          <a:xfrm>
            <a:off x="3377184" y="2487168"/>
            <a:ext cx="3681984" cy="248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マルチピンホールの位置，傾きの図を載せる（作成中）</a:t>
            </a:r>
          </a:p>
        </p:txBody>
      </p:sp>
    </p:spTree>
    <p:extLst>
      <p:ext uri="{BB962C8B-B14F-4D97-AF65-F5344CB8AC3E}">
        <p14:creationId xmlns:p14="http://schemas.microsoft.com/office/powerpoint/2010/main" val="3166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20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馬場　俊弥</dc:creator>
  <cp:lastModifiedBy>馬場　俊弥</cp:lastModifiedBy>
  <cp:revision>6</cp:revision>
  <dcterms:created xsi:type="dcterms:W3CDTF">2019-09-05T15:51:31Z</dcterms:created>
  <dcterms:modified xsi:type="dcterms:W3CDTF">2019-09-14T16:59:24Z</dcterms:modified>
</cp:coreProperties>
</file>