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2" autoAdjust="0"/>
    <p:restoredTop sz="94660"/>
  </p:normalViewPr>
  <p:slideViewPr>
    <p:cSldViewPr>
      <p:cViewPr>
        <p:scale>
          <a:sx n="78" d="100"/>
          <a:sy n="78" d="100"/>
        </p:scale>
        <p:origin x="-13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1B65E67-9E98-44D2-A6DA-99ED725A92C6}" type="datetimeFigureOut">
              <a:rPr lang="en-US" smtClean="0"/>
              <a:t>1/4/2016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03DC638-1E12-49B4-916C-9A56B4FB6021}" type="slidenum">
              <a:rPr lang="en-US" smtClean="0"/>
              <a:t>‹#›</a:t>
            </a:fld>
            <a:endParaRPr lang="en-US"/>
          </a:p>
        </p:txBody>
      </p:sp>
    </p:spTree>
    <p:extLst>
      <p:ext uri="{BB962C8B-B14F-4D97-AF65-F5344CB8AC3E}">
        <p14:creationId xmlns:p14="http://schemas.microsoft.com/office/powerpoint/2010/main" val="262849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DC638-1E12-49B4-916C-9A56B4FB6021}" type="slidenum">
              <a:rPr lang="en-US" smtClean="0"/>
              <a:t>2</a:t>
            </a:fld>
            <a:endParaRPr lang="en-US"/>
          </a:p>
        </p:txBody>
      </p:sp>
    </p:spTree>
    <p:extLst>
      <p:ext uri="{BB962C8B-B14F-4D97-AF65-F5344CB8AC3E}">
        <p14:creationId xmlns:p14="http://schemas.microsoft.com/office/powerpoint/2010/main" val="29530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322215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334382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116096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174007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256156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124693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28921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70403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37296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255446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BEF6D-151E-48EC-B9F1-6347BC6BE8DD}"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E031A6-BF4F-4948-9105-656CB6627594}" type="slidenum">
              <a:rPr lang="en-US" smtClean="0"/>
              <a:t>‹#›</a:t>
            </a:fld>
            <a:endParaRPr lang="en-US" dirty="0"/>
          </a:p>
        </p:txBody>
      </p:sp>
    </p:spTree>
    <p:extLst>
      <p:ext uri="{BB962C8B-B14F-4D97-AF65-F5344CB8AC3E}">
        <p14:creationId xmlns:p14="http://schemas.microsoft.com/office/powerpoint/2010/main" val="231544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BEF6D-151E-48EC-B9F1-6347BC6BE8DD}" type="datetimeFigureOut">
              <a:rPr lang="en-US" smtClean="0"/>
              <a:t>1/4/2016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031A6-BF4F-4948-9105-656CB6627594}" type="slidenum">
              <a:rPr lang="en-US" smtClean="0"/>
              <a:t>‹#›</a:t>
            </a:fld>
            <a:endParaRPr lang="en-US" dirty="0"/>
          </a:p>
        </p:txBody>
      </p:sp>
    </p:spTree>
    <p:extLst>
      <p:ext uri="{BB962C8B-B14F-4D97-AF65-F5344CB8AC3E}">
        <p14:creationId xmlns:p14="http://schemas.microsoft.com/office/powerpoint/2010/main" val="1672990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dirty="0" smtClean="0"/>
              <a:t>INCLUSION</a:t>
            </a:r>
            <a:endParaRPr lang="en-US" dirty="0"/>
          </a:p>
        </p:txBody>
      </p:sp>
      <p:sp>
        <p:nvSpPr>
          <p:cNvPr id="3" name="Subtitle 2"/>
          <p:cNvSpPr>
            <a:spLocks noGrp="1"/>
          </p:cNvSpPr>
          <p:nvPr>
            <p:ph type="subTitle" idx="1"/>
          </p:nvPr>
        </p:nvSpPr>
        <p:spPr>
          <a:xfrm>
            <a:off x="152400" y="1905000"/>
            <a:ext cx="8763000" cy="4495800"/>
          </a:xfrm>
        </p:spPr>
        <p:txBody>
          <a:bodyPr>
            <a:normAutofit fontScale="77500" lnSpcReduction="20000"/>
          </a:bodyPr>
          <a:lstStyle/>
          <a:p>
            <a:pPr algn="just"/>
            <a:r>
              <a:rPr lang="en-US" dirty="0"/>
              <a:t>	</a:t>
            </a:r>
            <a:r>
              <a:rPr lang="en-US" dirty="0" smtClean="0">
                <a:solidFill>
                  <a:schemeClr val="bg2">
                    <a:lumMod val="10000"/>
                  </a:schemeClr>
                </a:solidFill>
              </a:rPr>
              <a:t>After </a:t>
            </a:r>
            <a:r>
              <a:rPr lang="en-US" dirty="0">
                <a:solidFill>
                  <a:schemeClr val="bg2">
                    <a:lumMod val="10000"/>
                  </a:schemeClr>
                </a:solidFill>
              </a:rPr>
              <a:t>w</a:t>
            </a:r>
            <a:r>
              <a:rPr lang="en-US" dirty="0" smtClean="0">
                <a:solidFill>
                  <a:schemeClr val="bg2">
                    <a:lumMod val="10000"/>
                  </a:schemeClr>
                </a:solidFill>
              </a:rPr>
              <a:t>e </a:t>
            </a:r>
            <a:r>
              <a:rPr lang="en-US" dirty="0">
                <a:solidFill>
                  <a:schemeClr val="bg2">
                    <a:lumMod val="10000"/>
                  </a:schemeClr>
                </a:solidFill>
              </a:rPr>
              <a:t>came up with an </a:t>
            </a:r>
            <a:r>
              <a:rPr lang="en-US" dirty="0" smtClean="0">
                <a:solidFill>
                  <a:schemeClr val="bg2">
                    <a:lumMod val="10000"/>
                  </a:schemeClr>
                </a:solidFill>
              </a:rPr>
              <a:t>idea on presenting our research project, </a:t>
            </a:r>
            <a:r>
              <a:rPr lang="en-US" dirty="0">
                <a:solidFill>
                  <a:schemeClr val="bg2">
                    <a:lumMod val="10000"/>
                  </a:schemeClr>
                </a:solidFill>
              </a:rPr>
              <a:t>w</a:t>
            </a:r>
            <a:r>
              <a:rPr lang="en-US" dirty="0" smtClean="0">
                <a:solidFill>
                  <a:schemeClr val="bg2">
                    <a:lumMod val="10000"/>
                  </a:schemeClr>
                </a:solidFill>
              </a:rPr>
              <a:t>e </a:t>
            </a:r>
            <a:r>
              <a:rPr lang="en-US" dirty="0">
                <a:solidFill>
                  <a:schemeClr val="bg2">
                    <a:lumMod val="10000"/>
                  </a:schemeClr>
                </a:solidFill>
              </a:rPr>
              <a:t>decided to </a:t>
            </a:r>
            <a:r>
              <a:rPr lang="en-US" dirty="0" smtClean="0">
                <a:solidFill>
                  <a:schemeClr val="bg2">
                    <a:lumMod val="10000"/>
                  </a:schemeClr>
                </a:solidFill>
              </a:rPr>
              <a:t>split it </a:t>
            </a:r>
            <a:r>
              <a:rPr lang="en-US" dirty="0">
                <a:solidFill>
                  <a:schemeClr val="bg2">
                    <a:lumMod val="10000"/>
                  </a:schemeClr>
                </a:solidFill>
              </a:rPr>
              <a:t>up </a:t>
            </a:r>
            <a:r>
              <a:rPr lang="en-US" dirty="0" smtClean="0">
                <a:solidFill>
                  <a:schemeClr val="bg2">
                    <a:lumMod val="10000"/>
                  </a:schemeClr>
                </a:solidFill>
              </a:rPr>
              <a:t>so </a:t>
            </a:r>
            <a:r>
              <a:rPr lang="en-US" dirty="0">
                <a:solidFill>
                  <a:schemeClr val="bg2">
                    <a:lumMod val="10000"/>
                  </a:schemeClr>
                </a:solidFill>
              </a:rPr>
              <a:t>everyone would have a part to play. </a:t>
            </a:r>
            <a:r>
              <a:rPr lang="en-US" dirty="0" smtClean="0">
                <a:solidFill>
                  <a:schemeClr val="bg2">
                    <a:lumMod val="10000"/>
                  </a:schemeClr>
                </a:solidFill>
              </a:rPr>
              <a:t>Kevin would give an Introduction and </a:t>
            </a:r>
            <a:r>
              <a:rPr lang="en-US" dirty="0" smtClean="0">
                <a:solidFill>
                  <a:schemeClr val="bg2">
                    <a:lumMod val="10000"/>
                  </a:schemeClr>
                </a:solidFill>
              </a:rPr>
              <a:t>start the </a:t>
            </a:r>
            <a:r>
              <a:rPr lang="en-US" dirty="0" smtClean="0">
                <a:solidFill>
                  <a:schemeClr val="bg2">
                    <a:lumMod val="10000"/>
                  </a:schemeClr>
                </a:solidFill>
              </a:rPr>
              <a:t>problem, Andrew would </a:t>
            </a:r>
            <a:r>
              <a:rPr lang="en-US" dirty="0" smtClean="0">
                <a:solidFill>
                  <a:schemeClr val="bg2">
                    <a:lumMod val="10000"/>
                  </a:schemeClr>
                </a:solidFill>
              </a:rPr>
              <a:t>explain</a:t>
            </a:r>
            <a:r>
              <a:rPr lang="en-US" dirty="0">
                <a:solidFill>
                  <a:schemeClr val="bg2">
                    <a:lumMod val="10000"/>
                  </a:schemeClr>
                </a:solidFill>
              </a:rPr>
              <a:t> </a:t>
            </a:r>
            <a:r>
              <a:rPr lang="en-US" dirty="0" smtClean="0">
                <a:solidFill>
                  <a:schemeClr val="bg2">
                    <a:lumMod val="10000"/>
                  </a:schemeClr>
                </a:solidFill>
              </a:rPr>
              <a:t>the </a:t>
            </a:r>
            <a:r>
              <a:rPr lang="en-US" dirty="0">
                <a:solidFill>
                  <a:schemeClr val="bg2">
                    <a:lumMod val="10000"/>
                  </a:schemeClr>
                </a:solidFill>
              </a:rPr>
              <a:t>benefits of </a:t>
            </a:r>
            <a:r>
              <a:rPr lang="en-US" dirty="0" smtClean="0">
                <a:solidFill>
                  <a:schemeClr val="bg2">
                    <a:lumMod val="10000"/>
                  </a:schemeClr>
                </a:solidFill>
              </a:rPr>
              <a:t>recycling, Daniel would </a:t>
            </a:r>
            <a:r>
              <a:rPr lang="en-US" dirty="0" smtClean="0">
                <a:solidFill>
                  <a:schemeClr val="bg2">
                    <a:lumMod val="10000"/>
                  </a:schemeClr>
                </a:solidFill>
              </a:rPr>
              <a:t>reveal</a:t>
            </a:r>
            <a:r>
              <a:rPr lang="en-US" dirty="0" smtClean="0">
                <a:solidFill>
                  <a:schemeClr val="bg2">
                    <a:lumMod val="10000"/>
                  </a:schemeClr>
                </a:solidFill>
              </a:rPr>
              <a:t> </a:t>
            </a:r>
            <a:r>
              <a:rPr lang="en-US" dirty="0" smtClean="0">
                <a:solidFill>
                  <a:schemeClr val="bg2">
                    <a:lumMod val="10000"/>
                  </a:schemeClr>
                </a:solidFill>
              </a:rPr>
              <a:t>our solution, and Angela will sum up the conclusion. </a:t>
            </a:r>
          </a:p>
          <a:p>
            <a:pPr algn="just"/>
            <a:r>
              <a:rPr lang="en-US" dirty="0" smtClean="0">
                <a:solidFill>
                  <a:schemeClr val="bg2">
                    <a:lumMod val="10000"/>
                  </a:schemeClr>
                </a:solidFill>
              </a:rPr>
              <a:t>	When we had meetings, we shared our ideas. Every time after one finished speaking, the other teammates would give feedback. First we would say what we liked about it. Then we would give examples of how to make it better.</a:t>
            </a:r>
          </a:p>
          <a:p>
            <a:pPr algn="just"/>
            <a:r>
              <a:rPr lang="en-US" dirty="0" smtClean="0">
                <a:solidFill>
                  <a:schemeClr val="bg2">
                    <a:lumMod val="10000"/>
                  </a:schemeClr>
                </a:solidFill>
              </a:rPr>
              <a:t>	The most important thing we learned is that if we didn’t work together, we couldn’t go this far. What a wonderful FLL 2015.</a:t>
            </a:r>
            <a:endParaRPr lang="en-US" dirty="0">
              <a:solidFill>
                <a:schemeClr val="bg2">
                  <a:lumMod val="10000"/>
                </a:schemeClr>
              </a:solidFill>
            </a:endParaRPr>
          </a:p>
        </p:txBody>
      </p:sp>
    </p:spTree>
    <p:extLst>
      <p:ext uri="{BB962C8B-B14F-4D97-AF65-F5344CB8AC3E}">
        <p14:creationId xmlns:p14="http://schemas.microsoft.com/office/powerpoint/2010/main" val="417046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INCLUSION</a:t>
            </a:r>
            <a:endParaRPr lang="en-US" dirty="0"/>
          </a:p>
        </p:txBody>
      </p:sp>
      <p:sp>
        <p:nvSpPr>
          <p:cNvPr id="3" name="Content Placeholder 2"/>
          <p:cNvSpPr>
            <a:spLocks noGrp="1"/>
          </p:cNvSpPr>
          <p:nvPr>
            <p:ph idx="1"/>
          </p:nvPr>
        </p:nvSpPr>
        <p:spPr>
          <a:xfrm>
            <a:off x="457200" y="1524000"/>
            <a:ext cx="8229600" cy="4525963"/>
          </a:xfrm>
        </p:spPr>
        <p:txBody>
          <a:bodyPr>
            <a:normAutofit fontScale="77500" lnSpcReduction="20000"/>
          </a:bodyPr>
          <a:lstStyle/>
          <a:p>
            <a:pPr algn="just">
              <a:buFontTx/>
              <a:buChar char="-"/>
            </a:pPr>
            <a:r>
              <a:rPr lang="en-US" dirty="0" smtClean="0">
                <a:solidFill>
                  <a:srgbClr val="00B0F0"/>
                </a:solidFill>
              </a:rPr>
              <a:t>We divided our research project into four  parts so everyone can pick one and work on it. For our research project presentation, we also made several trashcans in order to </a:t>
            </a:r>
            <a:r>
              <a:rPr lang="en-US" smtClean="0">
                <a:solidFill>
                  <a:srgbClr val="00B0F0"/>
                </a:solidFill>
              </a:rPr>
              <a:t>show what we did</a:t>
            </a:r>
            <a:endParaRPr lang="en-US" dirty="0">
              <a:solidFill>
                <a:srgbClr val="00B0F0"/>
              </a:solidFill>
            </a:endParaRPr>
          </a:p>
          <a:p>
            <a:pPr algn="just">
              <a:buFontTx/>
              <a:buChar char="-"/>
            </a:pPr>
            <a:r>
              <a:rPr lang="en-US" dirty="0" smtClean="0">
                <a:solidFill>
                  <a:srgbClr val="00B0F0"/>
                </a:solidFill>
              </a:rPr>
              <a:t>Our robot has two major parts. Two teammates work on the arm and claw part, and the </a:t>
            </a:r>
            <a:r>
              <a:rPr lang="en-US" dirty="0">
                <a:solidFill>
                  <a:srgbClr val="00B0F0"/>
                </a:solidFill>
              </a:rPr>
              <a:t>o</a:t>
            </a:r>
            <a:r>
              <a:rPr lang="en-US" dirty="0" smtClean="0">
                <a:solidFill>
                  <a:srgbClr val="00B0F0"/>
                </a:solidFill>
              </a:rPr>
              <a:t>ther two work on the moving part. After both groups finish, we combine them together.</a:t>
            </a:r>
          </a:p>
          <a:p>
            <a:pPr algn="just">
              <a:buFontTx/>
              <a:buChar char="-"/>
            </a:pPr>
            <a:r>
              <a:rPr lang="en-US" dirty="0" smtClean="0">
                <a:solidFill>
                  <a:srgbClr val="00B0F0"/>
                </a:solidFill>
              </a:rPr>
              <a:t>We split up tasks on our core value poster so everyone can have a section to work on. After we finish the section assigned to ourselves, we eagerly provide suggestions to our teammates so we can build the best poster.</a:t>
            </a:r>
          </a:p>
        </p:txBody>
      </p:sp>
    </p:spTree>
    <p:extLst>
      <p:ext uri="{BB962C8B-B14F-4D97-AF65-F5344CB8AC3E}">
        <p14:creationId xmlns:p14="http://schemas.microsoft.com/office/powerpoint/2010/main" val="108006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5648</TotalTime>
  <Words>120</Words>
  <Application>Microsoft Office PowerPoint</Application>
  <PresentationFormat>On-screen Show (4:3)</PresentationFormat>
  <Paragraphs>9</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INCLUSION</vt:lpstr>
      <vt:lpstr>EXAMPLES INCLUSION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INCLUSION</dc:title>
  <dc:creator>yang yang</dc:creator>
  <cp:lastModifiedBy>yang yang</cp:lastModifiedBy>
  <cp:revision>23</cp:revision>
  <cp:lastPrinted>2016-01-04T17:27:41Z</cp:lastPrinted>
  <dcterms:created xsi:type="dcterms:W3CDTF">2016-01-01T05:22:44Z</dcterms:created>
  <dcterms:modified xsi:type="dcterms:W3CDTF">2016-01-08T03:35:49Z</dcterms:modified>
</cp:coreProperties>
</file>