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3E0F9-D47E-4DFC-92C7-ACFD4E3D73E6}"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330321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3E0F9-D47E-4DFC-92C7-ACFD4E3D73E6}"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39454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3E0F9-D47E-4DFC-92C7-ACFD4E3D73E6}"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23121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3E0F9-D47E-4DFC-92C7-ACFD4E3D73E6}"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175830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3E0F9-D47E-4DFC-92C7-ACFD4E3D73E6}"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269196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3E0F9-D47E-4DFC-92C7-ACFD4E3D73E6}" type="datetimeFigureOut">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429237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3E0F9-D47E-4DFC-92C7-ACFD4E3D73E6}" type="datetimeFigureOut">
              <a:rPr lang="en-US" smtClean="0"/>
              <a:t>12/21/2015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374295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3E0F9-D47E-4DFC-92C7-ACFD4E3D73E6}" type="datetimeFigureOut">
              <a:rPr lang="en-US" smtClean="0"/>
              <a:t>12/21/2015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204712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3E0F9-D47E-4DFC-92C7-ACFD4E3D73E6}" type="datetimeFigureOut">
              <a:rPr lang="en-US" smtClean="0"/>
              <a:t>12/21/2015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407583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3E0F9-D47E-4DFC-92C7-ACFD4E3D73E6}" type="datetimeFigureOut">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4121015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3E0F9-D47E-4DFC-92C7-ACFD4E3D73E6}" type="datetimeFigureOut">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A7C8-FEA8-43EF-A660-E279D3CCEFEC}" type="slidenum">
              <a:rPr lang="en-US" smtClean="0"/>
              <a:t>‹#›</a:t>
            </a:fld>
            <a:endParaRPr lang="en-US"/>
          </a:p>
        </p:txBody>
      </p:sp>
    </p:spTree>
    <p:extLst>
      <p:ext uri="{BB962C8B-B14F-4D97-AF65-F5344CB8AC3E}">
        <p14:creationId xmlns:p14="http://schemas.microsoft.com/office/powerpoint/2010/main" val="401070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3E0F9-D47E-4DFC-92C7-ACFD4E3D73E6}" type="datetimeFigureOut">
              <a:rPr lang="en-US" smtClean="0"/>
              <a:t>12/21/2015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BA7C8-FEA8-43EF-A660-E279D3CCEFEC}" type="slidenum">
              <a:rPr lang="en-US" smtClean="0"/>
              <a:t>‹#›</a:t>
            </a:fld>
            <a:endParaRPr lang="en-US"/>
          </a:p>
        </p:txBody>
      </p:sp>
    </p:spTree>
    <p:extLst>
      <p:ext uri="{BB962C8B-B14F-4D97-AF65-F5344CB8AC3E}">
        <p14:creationId xmlns:p14="http://schemas.microsoft.com/office/powerpoint/2010/main" val="1927046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3007" y="546100"/>
            <a:ext cx="9144000" cy="1297702"/>
          </a:xfrm>
        </p:spPr>
        <p:txBody>
          <a:bodyPr>
            <a:normAutofit fontScale="90000"/>
          </a:bodyPr>
          <a:lstStyle/>
          <a:p>
            <a:r>
              <a:rPr lang="en-US" dirty="0" smtClean="0">
                <a:solidFill>
                  <a:schemeClr val="accent1">
                    <a:lumMod val="50000"/>
                  </a:schemeClr>
                </a:solidFill>
              </a:rPr>
              <a:t>Cooperation with other teams</a:t>
            </a:r>
            <a:endParaRPr lang="en-US" dirty="0">
              <a:solidFill>
                <a:schemeClr val="accent1">
                  <a:lumMod val="50000"/>
                </a:schemeClr>
              </a:solidFill>
            </a:endParaRPr>
          </a:p>
        </p:txBody>
      </p:sp>
      <p:sp>
        <p:nvSpPr>
          <p:cNvPr id="3" name="Subtitle 2"/>
          <p:cNvSpPr>
            <a:spLocks noGrp="1"/>
          </p:cNvSpPr>
          <p:nvPr>
            <p:ph type="subTitle" idx="1"/>
          </p:nvPr>
        </p:nvSpPr>
        <p:spPr>
          <a:xfrm>
            <a:off x="1358184" y="1526302"/>
            <a:ext cx="9144000" cy="2016998"/>
          </a:xfrm>
        </p:spPr>
        <p:txBody>
          <a:bodyPr>
            <a:normAutofit/>
          </a:bodyPr>
          <a:lstStyle/>
          <a:p>
            <a:endParaRPr lang="en-US" dirty="0" smtClean="0"/>
          </a:p>
          <a:p>
            <a:r>
              <a:rPr lang="en-US" dirty="0" smtClean="0"/>
              <a:t>We conferred the other team be saying </a:t>
            </a:r>
            <a:r>
              <a:rPr lang="en-US" dirty="0" smtClean="0">
                <a:solidFill>
                  <a:srgbClr val="FF0000"/>
                </a:solidFill>
              </a:rPr>
              <a:t>you can do it </a:t>
            </a:r>
            <a:r>
              <a:rPr lang="en-US" dirty="0" smtClean="0"/>
              <a:t>and </a:t>
            </a:r>
            <a:r>
              <a:rPr lang="en-US" dirty="0" smtClean="0">
                <a:solidFill>
                  <a:srgbClr val="FF0000"/>
                </a:solidFill>
              </a:rPr>
              <a:t>you’ll do great.</a:t>
            </a:r>
          </a:p>
          <a:p>
            <a:r>
              <a:rPr lang="en-US" dirty="0" smtClean="0"/>
              <a:t>When we were in our 2th round the team next to us were nervous so we said “you’ll do great” .  </a:t>
            </a:r>
            <a:endParaRPr lang="en-US"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1972" b="10662"/>
          <a:stretch/>
        </p:blipFill>
        <p:spPr>
          <a:xfrm>
            <a:off x="3556000" y="3314700"/>
            <a:ext cx="4419600" cy="3086100"/>
          </a:xfrm>
          <a:prstGeom prst="rect">
            <a:avLst/>
          </a:prstGeom>
        </p:spPr>
      </p:pic>
    </p:spTree>
    <p:extLst>
      <p:ext uri="{BB962C8B-B14F-4D97-AF65-F5344CB8AC3E}">
        <p14:creationId xmlns:p14="http://schemas.microsoft.com/office/powerpoint/2010/main" val="13866181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907" y="309093"/>
            <a:ext cx="9144000" cy="831156"/>
          </a:xfrm>
        </p:spPr>
        <p:txBody>
          <a:bodyPr>
            <a:normAutofit fontScale="90000"/>
          </a:bodyPr>
          <a:lstStyle/>
          <a:p>
            <a:r>
              <a:rPr lang="en-US" dirty="0" smtClean="0">
                <a:solidFill>
                  <a:schemeClr val="accent1">
                    <a:lumMod val="50000"/>
                  </a:schemeClr>
                </a:solidFill>
              </a:rPr>
              <a:t>Cooperation in our team </a:t>
            </a:r>
            <a:endParaRPr lang="en-US" dirty="0">
              <a:solidFill>
                <a:schemeClr val="accent1">
                  <a:lumMod val="50000"/>
                </a:schemeClr>
              </a:solidFill>
            </a:endParaRPr>
          </a:p>
        </p:txBody>
      </p:sp>
      <p:sp>
        <p:nvSpPr>
          <p:cNvPr id="3" name="Subtitle 2"/>
          <p:cNvSpPr>
            <a:spLocks noGrp="1"/>
          </p:cNvSpPr>
          <p:nvPr>
            <p:ph type="subTitle" idx="1"/>
          </p:nvPr>
        </p:nvSpPr>
        <p:spPr>
          <a:xfrm>
            <a:off x="1332784" y="1140250"/>
            <a:ext cx="9144000" cy="2027954"/>
          </a:xfrm>
        </p:spPr>
        <p:txBody>
          <a:bodyPr>
            <a:normAutofit/>
          </a:bodyPr>
          <a:lstStyle/>
          <a:p>
            <a:endParaRPr lang="en-US" dirty="0" smtClean="0"/>
          </a:p>
          <a:p>
            <a:r>
              <a:rPr lang="en-US" dirty="0" smtClean="0"/>
              <a:t>We cooperate by encouraging our are teammates and we worked together to change our program so are robot can do better. On the first round we did bad and one of our teammates cried so we fixed our robot and did awesome in the last round!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2934" y="2997200"/>
            <a:ext cx="6743700" cy="3733800"/>
          </a:xfrm>
          <a:prstGeom prst="rect">
            <a:avLst/>
          </a:prstGeom>
        </p:spPr>
      </p:pic>
    </p:spTree>
    <p:extLst>
      <p:ext uri="{BB962C8B-B14F-4D97-AF65-F5344CB8AC3E}">
        <p14:creationId xmlns:p14="http://schemas.microsoft.com/office/powerpoint/2010/main" val="42532922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95</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Cooperation with other teams</vt:lpstr>
      <vt:lpstr>Cooperation in our team </vt:lpstr>
    </vt:vector>
  </TitlesOfParts>
  <Company>Ecova,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Cooperation</dc:title>
  <dc:creator>Jinna Liu</dc:creator>
  <cp:lastModifiedBy>Jinna Liu</cp:lastModifiedBy>
  <cp:revision>7</cp:revision>
  <dcterms:created xsi:type="dcterms:W3CDTF">2015-12-21T17:21:16Z</dcterms:created>
  <dcterms:modified xsi:type="dcterms:W3CDTF">2015-12-22T00:17:03Z</dcterms:modified>
</cp:coreProperties>
</file>