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sldIdLst>
    <p:sldId id="256" r:id="rId2"/>
    <p:sldId id="294" r:id="rId3"/>
    <p:sldId id="302" r:id="rId4"/>
    <p:sldId id="295" r:id="rId5"/>
    <p:sldId id="296" r:id="rId6"/>
    <p:sldId id="299" r:id="rId7"/>
    <p:sldId id="297" r:id="rId8"/>
    <p:sldId id="298" r:id="rId9"/>
    <p:sldId id="300" r:id="rId10"/>
    <p:sldId id="304" r:id="rId11"/>
    <p:sldId id="303" r:id="rId12"/>
    <p:sldId id="285" r:id="rId13"/>
    <p:sldId id="287" r:id="rId14"/>
    <p:sldId id="301" r:id="rId15"/>
    <p:sldId id="286" r:id="rId16"/>
    <p:sldId id="284" r:id="rId17"/>
    <p:sldId id="293" r:id="rId18"/>
    <p:sldId id="305" r:id="rId19"/>
    <p:sldId id="290" r:id="rId20"/>
    <p:sldId id="292" r:id="rId21"/>
    <p:sldId id="291" r:id="rId22"/>
    <p:sldId id="288" r:id="rId23"/>
  </p:sldIdLst>
  <p:sldSz cx="9144000" cy="6858000" type="screen4x3"/>
  <p:notesSz cx="6858000" cy="9144000"/>
  <p:defaultTextStyle>
    <a:lvl1pPr marL="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1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  <a:extLst/>
          </a:lstStyle>
          <a:p>
            <a:fld id="{C238408C-6839-46EE-8131-EDA75C487F2E}" type="datetimeFigureOut">
              <a:rPr/>
              <a:pPr/>
              <a:t>2006-6-30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  <a:extLst/>
          </a:lstStyle>
          <a:p>
            <a:fld id="{87D77045-401A-4D5E-BFE3-54C21A8A6634}" type="slidenum">
              <a:rPr/>
              <a:p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extLst/>
          </a:lstStyle>
          <a:p>
            <a:fld id="{743653DA-8BF4-4869-96FE-9BCF43372D46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extLst/>
          </a:lstStyle>
          <a:p>
            <a:fld id="{72AC53DF-4216-466D-99A7-94400E6C2A25}" type="slidenum">
              <a:rPr/>
              <a:pPr/>
              <a:t>‹#›</a:t>
            </a:fld>
            <a:endParaRPr kumimoji="0" lang="zh-C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 eaLnBrk="1" latinLnBrk="0" hangingPunct="1">
              <a:defRPr kumimoji="0" lang="zh-CN" sz="380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 eaLnBrk="1" latinLnBrk="0" hangingPunct="1">
              <a:spcBef>
                <a:spcPts val="0"/>
              </a:spcBef>
              <a:buNone/>
              <a:defRPr kumimoji="0" lang="zh-CN" sz="2000">
                <a:solidFill>
                  <a:schemeClr val="tx1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29108-AC8D-4212-9283-60D9E99BF07A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eaLnBrk="1" latinLnBrk="0" hangingPunct="1">
              <a:buNone/>
              <a:defRPr kumimoji="0" lang="zh-CN" sz="4000" b="1" cap="all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 eaLnBrk="1" latinLnBrk="0" hangingPunct="1">
              <a:buNone/>
              <a:defRPr kumimoji="0" lang="zh-CN" sz="20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DED3D3-6235-4F4C-B439-DF277FB555A7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20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F1E3E-4B2F-4895-B65E-28B2E64F39F6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eaLnBrk="1" latinLnBrk="0" hangingPunct="1">
              <a:defRPr kumimoji="0" lang="zh-CN" sz="400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 eaLnBrk="1" latinLnBrk="0" hangingPunct="1">
              <a:buNone/>
              <a:defRPr kumimoji="0" lang="zh-CN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zh-CN" sz="2000" b="1"/>
            </a:lvl2pPr>
            <a:lvl3pPr eaLnBrk="1" latinLnBrk="0" hangingPunct="1">
              <a:buNone/>
              <a:defRPr kumimoji="0" lang="zh-CN" sz="1800" b="1"/>
            </a:lvl3pPr>
            <a:lvl4pPr eaLnBrk="1" latinLnBrk="0" hangingPunct="1">
              <a:buNone/>
              <a:defRPr kumimoji="0" lang="zh-CN" sz="1600" b="1"/>
            </a:lvl4pPr>
            <a:lvl5pPr eaLnBrk="1" latinLnBrk="0" hangingPunct="1">
              <a:buNone/>
              <a:defRPr kumimoji="0" lang="zh-CN" sz="1600" b="1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 eaLnBrk="1" latinLnBrk="0" hangingPunct="1">
              <a:buNone/>
              <a:defRPr kumimoji="0" lang="zh-CN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zh-CN" sz="2000" b="1"/>
            </a:lvl2pPr>
            <a:lvl3pPr eaLnBrk="1" latinLnBrk="0" hangingPunct="1">
              <a:buNone/>
              <a:defRPr kumimoji="0" lang="zh-CN" sz="1800" b="1"/>
            </a:lvl3pPr>
            <a:lvl4pPr eaLnBrk="1" latinLnBrk="0" hangingPunct="1">
              <a:buNone/>
              <a:defRPr kumimoji="0" lang="zh-CN" sz="1600" b="1"/>
            </a:lvl4pPr>
            <a:lvl5pPr eaLnBrk="1" latinLnBrk="0" hangingPunct="1">
              <a:buNone/>
              <a:defRPr kumimoji="0" lang="zh-CN" sz="1600" b="1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85435-8225-4333-BFFA-0096413F0D76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eaLnBrk="1" latinLnBrk="0" hangingPunct="1">
              <a:defRPr kumimoji="0" lang="zh-CN" sz="4000" cap="none" baseline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3C494-2A87-468C-A21B-CB14FB9ABB00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180FA0-5B31-4864-A2BB-719EA5A679C6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 eaLnBrk="1" latinLnBrk="0" hangingPunct="1">
              <a:buNone/>
              <a:defRPr kumimoji="0" lang="zh-CN" sz="3600" b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 eaLnBrk="1" latinLnBrk="0" hangingPunct="1"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 eaLnBrk="1" latinLnBrk="0" hangingPunct="1">
              <a:defRPr kumimoji="0" lang="zh-CN" sz="3200"/>
            </a:lvl1pPr>
            <a:lvl2pPr eaLnBrk="1" latinLnBrk="0" hangingPunct="1">
              <a:defRPr kumimoji="0" lang="zh-CN" sz="2800"/>
            </a:lvl2pPr>
            <a:lvl3pPr eaLnBrk="1" latinLnBrk="0" hangingPunct="1">
              <a:defRPr kumimoji="0" lang="zh-CN" sz="2400"/>
            </a:lvl3pPr>
            <a:lvl4pPr eaLnBrk="1" latinLnBrk="0" hangingPunct="1">
              <a:defRPr kumimoji="0" lang="zh-CN" sz="2000"/>
            </a:lvl4pPr>
            <a:lvl5pPr eaLnBrk="1" latinLnBrk="0" hangingPunct="1">
              <a:defRPr kumimoji="0" lang="zh-CN"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CC0C8-36B8-442A-833D-B6AACE86BB77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 eaLnBrk="1" latinLnBrk="0" hangingPunct="1">
              <a:buNone/>
              <a:defRPr kumimoji="0" lang="zh-CN" sz="2100" b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 eaLnBrk="1" latinLnBrk="0" hangingPunct="1">
              <a:buNone/>
              <a:defRPr kumimoji="0" lang="zh-CN"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 eaLnBrk="1" latinLnBrk="0" hangingPunct="1">
              <a:spcBef>
                <a:spcPts val="0"/>
              </a:spcBef>
              <a:buNone/>
              <a:defRPr kumimoji="0" lang="zh-CN" sz="1400">
                <a:solidFill>
                  <a:srgbClr val="FFFFFF"/>
                </a:solidFill>
              </a:defRPr>
            </a:lvl1pPr>
            <a:lvl2pPr eaLnBrk="1" latinLnBrk="0" hangingPunct="1">
              <a:defRPr kumimoji="0" lang="zh-CN" sz="1200"/>
            </a:lvl2pPr>
            <a:lvl3pPr eaLnBrk="1" latinLnBrk="0" hangingPunct="1">
              <a:defRPr kumimoji="0" lang="zh-CN" sz="1000"/>
            </a:lvl3pPr>
            <a:lvl4pPr eaLnBrk="1" latinLnBrk="0" hangingPunct="1">
              <a:defRPr kumimoji="0" lang="zh-CN" sz="900"/>
            </a:lvl4pPr>
            <a:lvl5pPr eaLnBrk="1" latinLnBrk="0" hangingPunct="1"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20EC5-AC53-4169-941E-EDF10CD23748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kumimoji="0" lang="en-US" altLang="zh-CN">
                <a:solidFill>
                  <a:schemeClr val="tx2"/>
                </a:solidFill>
              </a:rPr>
              <a:pPr/>
              <a:t>2015/9/24</a:t>
            </a:fld>
            <a:endParaRPr kumimoji="0" lang="zh-CN" sz="11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zh-CN" sz="11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zh-CN" sz="110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kumimoji="0" lang="zh-CN" sz="1200">
                <a:solidFill>
                  <a:schemeClr val="tx2"/>
                </a:solidFill>
              </a:rPr>
              <a:pPr algn="l"/>
              <a:t>‹#›</a:t>
            </a:fld>
            <a:endParaRPr kumimoji="0" lang="zh-CN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advClick="0"/>
  <p:txStyles>
    <p:titleStyle>
      <a:lvl1pPr algn="l" rtl="0" eaLnBrk="1" latinLnBrk="0" hangingPunct="1">
        <a:spcBef>
          <a:spcPct val="0"/>
        </a:spcBef>
        <a:buNone/>
        <a:defRPr kumimoji="0" lang="zh-CN"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kumimoji="0" lang="zh-CN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lang="zh-CN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lang="zh-CN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dirty="0" smtClean="0"/>
              <a:t>Basic Mechanics &amp; Robot Design</a:t>
            </a:r>
            <a:endParaRPr lang="zh-CN" dirty="0"/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altLang="zh-CN" dirty="0" smtClean="0"/>
              <a:t> Ultimate Programming Dragons</a:t>
            </a:r>
            <a:endParaRPr lang="zh-CN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Grab Claw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371599"/>
            <a:ext cx="5943600" cy="5293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Grab Claw</a:t>
            </a:r>
            <a:endParaRPr lang="zh-CN" alt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599" y="1524000"/>
            <a:ext cx="699454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Smallest with Big Wheel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95399"/>
            <a:ext cx="6705600" cy="5515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Rectangle with big wheels(Builderdude35)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524000"/>
            <a:ext cx="7086600" cy="4848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Fork Lift (GOISD Programming)</a:t>
            </a:r>
            <a:endParaRPr lang="zh-CN" altLang="en-US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142999"/>
            <a:ext cx="6781800" cy="565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GRIPP3R (</a:t>
            </a:r>
            <a:r>
              <a:rPr lang="en-US" altLang="zh-CN" dirty="0" err="1" smtClean="0"/>
              <a:t>RoboticLife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371600"/>
            <a:ext cx="5181600" cy="5277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Gripper &amp; Lifter (</a:t>
            </a:r>
            <a:r>
              <a:rPr lang="en-US" altLang="zh-CN" dirty="0" err="1" smtClean="0"/>
              <a:t>RoboticLife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24000"/>
            <a:ext cx="766875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Grab and lift (</a:t>
            </a:r>
            <a:r>
              <a:rPr lang="en-US" altLang="zh-CN" dirty="0" smtClean="0"/>
              <a:t>L</a:t>
            </a:r>
            <a:r>
              <a:rPr lang="en-US" altLang="zh-CN" dirty="0" smtClean="0"/>
              <a:t>aurens </a:t>
            </a:r>
            <a:r>
              <a:rPr lang="en-US" altLang="zh-CN" dirty="0" err="1" smtClean="0"/>
              <a:t>V</a:t>
            </a:r>
            <a:r>
              <a:rPr lang="en-US" altLang="zh-CN" dirty="0" err="1" smtClean="0"/>
              <a:t>alk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95400"/>
            <a:ext cx="7239000" cy="49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Complex Attachment (robot masters 857)</a:t>
            </a:r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8153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2015 TARDIS (826)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8001000" cy="5425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Gear Box (rotation-rotation)</a:t>
            </a:r>
            <a:endParaRPr lang="zh-CN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3657600"/>
            <a:ext cx="3048000" cy="230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581400"/>
            <a:ext cx="3352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295400"/>
            <a:ext cx="3505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14800" y="1295400"/>
            <a:ext cx="5029200" cy="217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2015 NEO (708)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76400"/>
            <a:ext cx="7315200" cy="4746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2015 R-Cubed (542)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1600"/>
            <a:ext cx="7162800" cy="5260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Tips for robot design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1000" y="1600200"/>
            <a:ext cx="8160544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Make it small as possible</a:t>
            </a:r>
          </a:p>
          <a:p>
            <a:r>
              <a:rPr lang="en-US" altLang="zh-CN" dirty="0" smtClean="0"/>
              <a:t>Make it square</a:t>
            </a:r>
          </a:p>
          <a:p>
            <a:r>
              <a:rPr lang="en-US" altLang="zh-CN" dirty="0" smtClean="0"/>
              <a:t>Use bigger wheels</a:t>
            </a:r>
          </a:p>
          <a:p>
            <a:r>
              <a:rPr lang="en-US" altLang="zh-CN" dirty="0" smtClean="0"/>
              <a:t>Put wheels close as possible</a:t>
            </a:r>
          </a:p>
          <a:p>
            <a:r>
              <a:rPr lang="en-US" altLang="zh-CN" dirty="0" smtClean="0"/>
              <a:t>Tighten all wires</a:t>
            </a:r>
          </a:p>
          <a:p>
            <a:r>
              <a:rPr lang="en-US" altLang="zh-CN" dirty="0" smtClean="0"/>
              <a:t>Use appropriate steering wheel</a:t>
            </a:r>
          </a:p>
          <a:p>
            <a:r>
              <a:rPr lang="en-US" altLang="zh-CN" dirty="0" smtClean="0"/>
              <a:t>Color sensor close to ground or shield ambient light</a:t>
            </a:r>
          </a:p>
          <a:p>
            <a:r>
              <a:rPr lang="en-US" altLang="zh-CN" dirty="0" smtClean="0"/>
              <a:t>Place color/gyro sensor in the middle</a:t>
            </a:r>
          </a:p>
          <a:p>
            <a:r>
              <a:rPr lang="en-US" altLang="zh-CN" dirty="0" smtClean="0"/>
              <a:t>Easy to switch attachments</a:t>
            </a:r>
          </a:p>
          <a:p>
            <a:r>
              <a:rPr lang="en-US" altLang="zh-CN" dirty="0" smtClean="0"/>
              <a:t>Use side slide roller to avoid stuck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Bevel Gears (Change  Pivot Direction)</a:t>
            </a:r>
            <a:endParaRPr lang="zh-CN" alt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3886200"/>
            <a:ext cx="3105410" cy="2571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371600"/>
            <a:ext cx="3276600" cy="251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1371600"/>
            <a:ext cx="4191000" cy="2653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3733800"/>
            <a:ext cx="3292454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Worm gear (one-way drive)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19200"/>
            <a:ext cx="7467600" cy="4769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Planet Gear  (Change ratios &amp; direction)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98999" y="1828800"/>
            <a:ext cx="4445001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133600"/>
            <a:ext cx="3352800" cy="289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Belt &amp; Chain (rotation to translation)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81200"/>
            <a:ext cx="400265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1600200"/>
            <a:ext cx="2895600" cy="4367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Rack-Pin (rotation to translation)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24000"/>
            <a:ext cx="6934200" cy="4853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Crank-Rod (rotation to oscillation)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407498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219200"/>
            <a:ext cx="4086751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3505200"/>
            <a:ext cx="3962400" cy="3063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Four Bar Linkage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05000"/>
            <a:ext cx="621641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170</Words>
  <PresentationFormat>全屏显示(4:3)</PresentationFormat>
  <Paragraphs>34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IntroducingPowerPoint2007</vt:lpstr>
      <vt:lpstr>Basic Mechanics &amp; Robot Design</vt:lpstr>
      <vt:lpstr>Gear Box (rotation-rotation)</vt:lpstr>
      <vt:lpstr>Bevel Gears (Change  Pivot Direction)</vt:lpstr>
      <vt:lpstr>Worm gear (one-way drive)</vt:lpstr>
      <vt:lpstr>Planet Gear  (Change ratios &amp; direction)</vt:lpstr>
      <vt:lpstr>Belt &amp; Chain (rotation to translation)</vt:lpstr>
      <vt:lpstr>Rack-Pin (rotation to translation)</vt:lpstr>
      <vt:lpstr>Crank-Rod (rotation to oscillation)</vt:lpstr>
      <vt:lpstr>Four Bar Linkage</vt:lpstr>
      <vt:lpstr>Grab Claw</vt:lpstr>
      <vt:lpstr>Grab Claw</vt:lpstr>
      <vt:lpstr>Smallest with Big Wheel</vt:lpstr>
      <vt:lpstr>Rectangle with big wheels(Builderdude35)</vt:lpstr>
      <vt:lpstr>Fork Lift (GOISD Programming)</vt:lpstr>
      <vt:lpstr>GRIPP3R (RoboticLife)</vt:lpstr>
      <vt:lpstr>Gripper &amp; Lifter (RoboticLife)</vt:lpstr>
      <vt:lpstr>Grab and lift (Laurens Valk) </vt:lpstr>
      <vt:lpstr>Complex Attachment (robot masters 857)</vt:lpstr>
      <vt:lpstr>2015 TARDIS (826)</vt:lpstr>
      <vt:lpstr>2015 NEO (708)</vt:lpstr>
      <vt:lpstr>2015 R-Cubed (542)</vt:lpstr>
      <vt:lpstr>Tips for robot design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2015-09-24T14:25:24Z</dcterms:created>
  <dcterms:modified xsi:type="dcterms:W3CDTF">2015-09-27T06:10:00Z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2052</vt:i4>
  </property>
  <property fmtid="{D5CDD505-2E9C-101B-9397-08002B2CF9AE}" pid="3" name="_Version">
    <vt:lpwstr>12.0.4518</vt:lpwstr>
  </property>
</Properties>
</file>