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3" r:id="rId9"/>
    <p:sldId id="267" r:id="rId10"/>
    <p:sldId id="268" r:id="rId11"/>
    <p:sldId id="269" r:id="rId12"/>
    <p:sldId id="261" r:id="rId13"/>
    <p:sldId id="271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4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CB704A8-7298-406F-A111-23508186EF7D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6287C3-C662-44DE-80F6-1A1AD1B9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287C3-C662-44DE-80F6-1A1AD1B947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3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CED6-929A-4497-80AC-C58B09A83A43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0BFE-5AC1-40C3-B5E9-29C08580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1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CED6-929A-4497-80AC-C58B09A83A43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0BFE-5AC1-40C3-B5E9-29C08580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CED6-929A-4497-80AC-C58B09A83A43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0BFE-5AC1-40C3-B5E9-29C08580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2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154"/>
            <a:ext cx="10515600" cy="5082809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CED6-929A-4497-80AC-C58B09A83A43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0BFE-5AC1-40C3-B5E9-29C08580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4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CED6-929A-4497-80AC-C58B09A83A43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0BFE-5AC1-40C3-B5E9-29C08580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7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CED6-929A-4497-80AC-C58B09A83A43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0BFE-5AC1-40C3-B5E9-29C08580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CED6-929A-4497-80AC-C58B09A83A43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0BFE-5AC1-40C3-B5E9-29C08580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8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CED6-929A-4497-80AC-C58B09A83A43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0BFE-5AC1-40C3-B5E9-29C08580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8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CED6-929A-4497-80AC-C58B09A83A43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0BFE-5AC1-40C3-B5E9-29C08580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1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CED6-929A-4497-80AC-C58B09A83A43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0BFE-5AC1-40C3-B5E9-29C08580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0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CED6-929A-4497-80AC-C58B09A83A43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0BFE-5AC1-40C3-B5E9-29C08580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8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FCED6-929A-4497-80AC-C58B09A83A43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A0BFE-5AC1-40C3-B5E9-29C08580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2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Git/GitHub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4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5. Commit </a:t>
            </a:r>
            <a:r>
              <a:rPr lang="en-US" sz="2000" dirty="0"/>
              <a:t>the file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“first hello” hello.txt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1800" dirty="0" smtClean="0"/>
              <a:t>Now check the status, the file is committed.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 smtClean="0"/>
              <a:t>6. Modify the 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683328"/>
            <a:ext cx="6836785" cy="1620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4207886"/>
            <a:ext cx="98202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01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255" y="410663"/>
            <a:ext cx="10515600" cy="587930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7. Check difference on modified but not staged file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diff </a:t>
            </a:r>
            <a:endParaRPr lang="en-US" sz="18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8. Stage and commit, then check the history</a:t>
            </a:r>
          </a:p>
          <a:p>
            <a:pPr marL="0" indent="0">
              <a:buNone/>
            </a:pPr>
            <a:r>
              <a:rPr lang="en-US" sz="2000" dirty="0" smtClean="0"/>
              <a:t>      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endParaRPr lang="en-US" sz="1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584" y="1226127"/>
            <a:ext cx="7165398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884" y="4137745"/>
            <a:ext cx="7051098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39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"/>
            <a:ext cx="10515600" cy="650875"/>
          </a:xfrm>
        </p:spPr>
        <p:txBody>
          <a:bodyPr/>
          <a:lstStyle/>
          <a:p>
            <a:r>
              <a:rPr lang="en-US" dirty="0" smtClean="0"/>
              <a:t>Work as a team with</a:t>
            </a:r>
            <a:r>
              <a:rPr lang="en-US" dirty="0" smtClean="0"/>
              <a:t> </a:t>
            </a:r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2383"/>
            <a:ext cx="10515600" cy="607168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Create an account in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and sign </a:t>
            </a:r>
            <a:r>
              <a:rPr lang="en-US" sz="2000" dirty="0" smtClean="0"/>
              <a:t>up at </a:t>
            </a:r>
            <a:r>
              <a:rPr lang="en-US" sz="2000" dirty="0" smtClean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Send the user name to me so that I can add you as contributor.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dirty="0" smtClean="0"/>
              <a:t>Get a copy of an existing </a:t>
            </a:r>
            <a:r>
              <a:rPr lang="en-US" sz="2000" dirty="0" err="1" smtClean="0"/>
              <a:t>Git</a:t>
            </a:r>
            <a:r>
              <a:rPr lang="en-US" sz="2000" dirty="0" smtClean="0"/>
              <a:t> repository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://github.com/eeyujian/FLL2015.git</a:t>
            </a:r>
            <a:endParaRPr lang="en-US" sz="16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6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5564"/>
            <a:ext cx="10515600" cy="6317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3. </a:t>
            </a:r>
            <a:r>
              <a:rPr lang="en-US" sz="2000" dirty="0" smtClean="0"/>
              <a:t>Add/</a:t>
            </a:r>
            <a:r>
              <a:rPr lang="en-US" sz="2000" dirty="0" smtClean="0"/>
              <a:t>Modify the file, then stage, commit</a:t>
            </a:r>
            <a:endParaRPr lang="en-US" sz="2000" dirty="0" smtClean="0"/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newfile.txt</a:t>
            </a:r>
            <a:endParaRPr lang="en-US" sz="18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 –m “more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file”</a:t>
            </a:r>
            <a:endParaRPr lang="en-US" sz="18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4</a:t>
            </a:r>
            <a:r>
              <a:rPr lang="en-US" sz="2000" dirty="0" smtClean="0"/>
              <a:t>. Push the local repository to remote server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 -u origin master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 smtClean="0"/>
              <a:t>On github.com, you’ll see the file in remote repo.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760" y="2597727"/>
            <a:ext cx="6678757" cy="2014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89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Git? What is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is a distributed Version Control System (VCS)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/>
              <a:t>V</a:t>
            </a:r>
            <a:r>
              <a:rPr lang="en-US" b="1" dirty="0" smtClean="0"/>
              <a:t>ersion </a:t>
            </a:r>
            <a:r>
              <a:rPr lang="en-US" b="1" dirty="0"/>
              <a:t>C</a:t>
            </a:r>
            <a:r>
              <a:rPr lang="en-US" b="1" dirty="0" smtClean="0"/>
              <a:t>ontrol System </a:t>
            </a:r>
            <a:r>
              <a:rPr lang="en-US" dirty="0" smtClean="0"/>
              <a:t>: a tool that tracks changes to a file or set of files over time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Repository</a:t>
            </a:r>
            <a:r>
              <a:rPr lang="en-US" dirty="0" smtClean="0"/>
              <a:t> : a central place where files are kept and maintained in an organized way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GitHub is a host to Git repositories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4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Git works?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59227" y="1273671"/>
            <a:ext cx="6382272" cy="5078569"/>
            <a:chOff x="905773" y="1282907"/>
            <a:chExt cx="6382272" cy="5078569"/>
          </a:xfrm>
        </p:grpSpPr>
        <p:sp>
          <p:nvSpPr>
            <p:cNvPr id="6" name="Can 5"/>
            <p:cNvSpPr/>
            <p:nvPr/>
          </p:nvSpPr>
          <p:spPr bwMode="auto">
            <a:xfrm>
              <a:off x="4729441" y="1282907"/>
              <a:ext cx="2558604" cy="1063353"/>
            </a:xfrm>
            <a:prstGeom prst="can">
              <a:avLst/>
            </a:prstGeom>
            <a:noFill/>
            <a:ln w="158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</a:rPr>
                <a:t>Remote </a:t>
              </a:r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</a:rPr>
                <a:t>Repository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905773" y="3152450"/>
              <a:ext cx="6366295" cy="3209026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 bwMode="auto">
            <a:xfrm>
              <a:off x="4729441" y="3280413"/>
              <a:ext cx="2495589" cy="1133027"/>
            </a:xfrm>
            <a:prstGeom prst="can">
              <a:avLst/>
            </a:prstGeom>
            <a:noFill/>
            <a:ln w="158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</a:rPr>
                <a:t>.git directory (Local Repository)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143075" y="5224022"/>
              <a:ext cx="2324745" cy="864329"/>
              <a:chOff x="1268083" y="3480935"/>
              <a:chExt cx="1785668" cy="877477"/>
            </a:xfrm>
            <a:solidFill>
              <a:schemeClr val="accent2"/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1268083" y="3487144"/>
                <a:ext cx="1785668" cy="871268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590307" y="3480935"/>
                <a:ext cx="1200899" cy="862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Working Directory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216180" y="3431642"/>
              <a:ext cx="2251640" cy="864435"/>
              <a:chOff x="4675370" y="3311079"/>
              <a:chExt cx="2504095" cy="842925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675370" y="3311079"/>
                <a:ext cx="2504095" cy="84292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63320" y="3317043"/>
                <a:ext cx="1285757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Staging </a:t>
                </a:r>
              </a:p>
              <a:p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Area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091099" y="4623524"/>
              <a:ext cx="1540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C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b="1" dirty="0" smtClean="0">
                  <a:solidFill>
                    <a:srgbClr val="00C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 add</a:t>
              </a:r>
              <a:endParaRPr lang="en-US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83768" y="4246673"/>
              <a:ext cx="19130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C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b="1" dirty="0" smtClean="0">
                  <a:solidFill>
                    <a:srgbClr val="00C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 commit</a:t>
              </a:r>
              <a:endParaRPr lang="en-US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Up Arrow 28"/>
            <p:cNvSpPr/>
            <p:nvPr/>
          </p:nvSpPr>
          <p:spPr>
            <a:xfrm>
              <a:off x="2176388" y="4419054"/>
              <a:ext cx="331223" cy="64959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Up Arrow 31"/>
            <p:cNvSpPr/>
            <p:nvPr/>
          </p:nvSpPr>
          <p:spPr>
            <a:xfrm rot="5400000">
              <a:off x="3970359" y="3367737"/>
              <a:ext cx="331223" cy="87205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121467" y="2394853"/>
              <a:ext cx="1646948" cy="664234"/>
              <a:chOff x="4121467" y="2394853"/>
              <a:chExt cx="1646948" cy="664234"/>
            </a:xfrm>
          </p:grpSpPr>
          <p:sp>
            <p:nvSpPr>
              <p:cNvPr id="7" name="Up Arrow 6"/>
              <p:cNvSpPr/>
              <p:nvPr/>
            </p:nvSpPr>
            <p:spPr>
              <a:xfrm>
                <a:off x="5406106" y="2394853"/>
                <a:ext cx="362309" cy="664234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121467" y="2587074"/>
                <a:ext cx="13696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CC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US" b="1" dirty="0" smtClean="0">
                    <a:solidFill>
                      <a:srgbClr val="00CC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it push</a:t>
                </a:r>
                <a:endParaRPr lang="en-US" b="1" dirty="0">
                  <a:solidFill>
                    <a:srgbClr val="00CC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7014664" y="1599609"/>
            <a:ext cx="5003059" cy="4752631"/>
          </a:xfrm>
        </p:spPr>
        <p:txBody>
          <a:bodyPr>
            <a:noAutofit/>
          </a:bodyPr>
          <a:lstStyle/>
          <a:p>
            <a:r>
              <a:rPr lang="en-US" sz="2400" dirty="0" smtClean="0"/>
              <a:t>Most operations in Git are local.</a:t>
            </a:r>
          </a:p>
          <a:p>
            <a:r>
              <a:rPr lang="en-US" sz="2400" dirty="0"/>
              <a:t>.</a:t>
            </a:r>
            <a:r>
              <a:rPr lang="en-US" sz="2400" dirty="0" smtClean="0"/>
              <a:t>git directory is created by </a:t>
            </a:r>
            <a:r>
              <a:rPr lang="en-US" sz="2000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init </a:t>
            </a:r>
            <a:r>
              <a:rPr lang="en-US" sz="2400" dirty="0" smtClean="0"/>
              <a:t>or cloned from an existing repository by </a:t>
            </a:r>
            <a:r>
              <a:rPr lang="en-US" sz="2000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400" dirty="0" smtClean="0"/>
              <a:t>Files in Git are in 3 main states: modified, staged and committed. Use </a:t>
            </a:r>
            <a:r>
              <a:rPr lang="en-US" sz="2000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 </a:t>
            </a:r>
            <a:r>
              <a:rPr lang="en-US" sz="2400" dirty="0" smtClean="0"/>
              <a:t>to check which files in which state.</a:t>
            </a: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Up Arrow 39"/>
          <p:cNvSpPr/>
          <p:nvPr/>
        </p:nvSpPr>
        <p:spPr>
          <a:xfrm flipV="1">
            <a:off x="5308452" y="2401006"/>
            <a:ext cx="362309" cy="6642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670761" y="2525235"/>
            <a:ext cx="15006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pull</a:t>
            </a:r>
            <a:endParaRPr lang="en-US" b="1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85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4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154"/>
            <a:ext cx="10515600" cy="5401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1. Install Git for Windows</a:t>
            </a:r>
          </a:p>
          <a:p>
            <a:pPr marL="0" indent="0">
              <a:buNone/>
            </a:pPr>
            <a:r>
              <a:rPr lang="en-US" sz="2200" dirty="0" smtClean="0"/>
              <a:t>   </a:t>
            </a:r>
            <a:r>
              <a:rPr lang="en-US" sz="2000" dirty="0" smtClean="0">
                <a:hlinkClick r:id="rId2"/>
              </a:rPr>
              <a:t>http://git-scm.com/download/win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 smtClean="0"/>
              <a:t>Suggest to create a desktop shortcut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 smtClean="0"/>
              <a:t>Others use default configuration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685691"/>
            <a:ext cx="4905375" cy="3810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616364" y="4322616"/>
            <a:ext cx="1182254" cy="1754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6399"/>
            <a:ext cx="10515600" cy="62531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2. Run </a:t>
            </a:r>
            <a:r>
              <a:rPr lang="en-US" sz="2000" dirty="0"/>
              <a:t>Git Bash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1800" dirty="0" smtClean="0"/>
              <a:t>Double click        on desktop to bring up Git Bash window. Create a project directory.</a:t>
            </a:r>
          </a:p>
          <a:p>
            <a:pPr marL="0" indent="0">
              <a:buNone/>
            </a:pPr>
            <a:r>
              <a:rPr lang="en-US" sz="1800" dirty="0" smtClean="0"/>
              <a:t>    Basic </a:t>
            </a:r>
            <a:r>
              <a:rPr lang="en-US" sz="1800" dirty="0"/>
              <a:t>Bash </a:t>
            </a:r>
            <a:r>
              <a:rPr lang="en-US" sz="1800" dirty="0" smtClean="0"/>
              <a:t>commands: 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400" dirty="0" smtClean="0"/>
              <a:t>      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mkdir </a:t>
            </a:r>
            <a:r>
              <a:rPr lang="en-US" sz="1800" dirty="0" smtClean="0"/>
              <a:t>: make a directory (folder)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800" dirty="0"/>
              <a:t>: go to a </a:t>
            </a:r>
            <a:r>
              <a:rPr lang="en-US" sz="1800" dirty="0" smtClean="0"/>
              <a:t>directory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ls –al </a:t>
            </a:r>
            <a:r>
              <a:rPr lang="en-US" sz="1800" dirty="0" smtClean="0"/>
              <a:t>: list content of current directory, including hidden files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67" y="2753589"/>
            <a:ext cx="7272988" cy="348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764" y="768927"/>
            <a:ext cx="433388" cy="488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46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7164"/>
            <a:ext cx="10515600" cy="57797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3. Config </a:t>
            </a:r>
            <a:r>
              <a:rPr lang="en-US" altLang="zh-CN" sz="2000" dirty="0"/>
              <a:t>git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</a:t>
            </a:r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-–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user.name “you_name”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</a:t>
            </a:r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-–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user.email your_email</a:t>
            </a:r>
          </a:p>
          <a:p>
            <a:pPr marL="0" indent="0">
              <a:buNone/>
            </a:pPr>
            <a:r>
              <a:rPr lang="en-US" sz="1800" dirty="0" smtClean="0"/>
              <a:t>     You’ll see a .gitconfig file created in your home directory.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28" y="1884508"/>
            <a:ext cx="6570517" cy="401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68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0875"/>
          </a:xfrm>
        </p:spPr>
        <p:txBody>
          <a:bodyPr/>
          <a:lstStyle/>
          <a:p>
            <a:r>
              <a:rPr lang="en-US" dirty="0" smtClean="0"/>
              <a:t>Work with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8910"/>
            <a:ext cx="10515600" cy="5438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1. Create a local repository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init</a:t>
            </a:r>
          </a:p>
          <a:p>
            <a:pPr marL="0" indent="0">
              <a:buNone/>
            </a:pPr>
            <a:r>
              <a:rPr lang="en-US" sz="2600" dirty="0" smtClean="0"/>
              <a:t>  </a:t>
            </a:r>
            <a:r>
              <a:rPr lang="en-US" sz="1800" dirty="0" smtClean="0"/>
              <a:t>A .git directory is created in current directory.</a:t>
            </a:r>
            <a:endParaRPr lang="en-US" sz="21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dirty="0"/>
              <a:t>Create a </a:t>
            </a:r>
            <a:r>
              <a:rPr lang="en-US" sz="2000" dirty="0" smtClean="0"/>
              <a:t>new file</a:t>
            </a:r>
            <a:endParaRPr lang="en-US" sz="2000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notepad helloworld.txt</a:t>
            </a:r>
            <a:endParaRPr lang="en-US" sz="18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1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1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1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1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945" y="2732807"/>
            <a:ext cx="6765891" cy="3345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33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856"/>
            <a:ext cx="10515600" cy="6483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3. Check </a:t>
            </a:r>
            <a:r>
              <a:rPr lang="en-US" sz="2000" dirty="0"/>
              <a:t>file status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0" indent="0">
              <a:buNone/>
            </a:pPr>
            <a:r>
              <a:rPr lang="en-US" sz="1800" dirty="0" smtClean="0"/>
              <a:t>   The file is untracked.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4. Stage </a:t>
            </a:r>
            <a:r>
              <a:rPr lang="en-US" sz="2000" dirty="0"/>
              <a:t>the </a:t>
            </a:r>
            <a:r>
              <a:rPr lang="en-US" sz="2000" dirty="0" smtClean="0"/>
              <a:t>file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add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helloworld.txt</a:t>
            </a:r>
            <a:endParaRPr lang="en-US" sz="18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/>
              <a:t>    Now check the status again. The file is staged and to be committed.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245" y="1496290"/>
            <a:ext cx="6412064" cy="187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676" y="4759036"/>
            <a:ext cx="6348633" cy="169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79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6909</TotalTime>
  <Words>498</Words>
  <Application>Microsoft Office PowerPoint</Application>
  <PresentationFormat>Custom</PresentationFormat>
  <Paragraphs>103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Git/GitHub Basics</vt:lpstr>
      <vt:lpstr>What is Git? What is GitHub?</vt:lpstr>
      <vt:lpstr>How Git works?</vt:lpstr>
      <vt:lpstr>Lab</vt:lpstr>
      <vt:lpstr>Set Up Git</vt:lpstr>
      <vt:lpstr>PowerPoint Presentation</vt:lpstr>
      <vt:lpstr>PowerPoint Presentation</vt:lpstr>
      <vt:lpstr>Work with Local Repository</vt:lpstr>
      <vt:lpstr>PowerPoint Presentation</vt:lpstr>
      <vt:lpstr>PowerPoint Presentation</vt:lpstr>
      <vt:lpstr>PowerPoint Presentation</vt:lpstr>
      <vt:lpstr>Work as a team with Remote Repository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 Basics</dc:title>
  <dc:creator>Chen, Danqing</dc:creator>
  <cp:lastModifiedBy>synopsys</cp:lastModifiedBy>
  <cp:revision>270</cp:revision>
  <cp:lastPrinted>2015-09-22T17:29:48Z</cp:lastPrinted>
  <dcterms:created xsi:type="dcterms:W3CDTF">2015-04-24T17:43:10Z</dcterms:created>
  <dcterms:modified xsi:type="dcterms:W3CDTF">2015-09-30T03:00:43Z</dcterms:modified>
</cp:coreProperties>
</file>