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Ubuntu"/>
      <p:regular r:id="rId12"/>
      <p:bold r:id="rId13"/>
      <p:italic r:id="rId14"/>
      <p:boldItalic r:id="rId15"/>
    </p:embeddedFont>
    <p:embeddedFont>
      <p:font typeface="Average"/>
      <p:regular r:id="rId16"/>
    </p:embeddedFont>
    <p:embeddedFont>
      <p:font typeface="Oswald"/>
      <p:regular r:id="rId17"/>
      <p:bold r:id="rId18"/>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Ubuntu-bold.fntdata"/><Relationship Id="rId12" Type="http://schemas.openxmlformats.org/officeDocument/2006/relationships/font" Target="fonts/Ubuntu-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Ubuntu-boldItalic.fntdata"/><Relationship Id="rId14" Type="http://schemas.openxmlformats.org/officeDocument/2006/relationships/font" Target="fonts/Ubuntu-italic.fntdata"/><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grpSp>
        <p:nvGrpSpPr>
          <p:cNvPr id="9" name="Shape 9"/>
          <p:cNvGrpSpPr/>
          <p:nvPr/>
        </p:nvGrpSpPr>
        <p:grpSpPr>
          <a:xfrm>
            <a:off x="4350278" y="2855377"/>
            <a:ext cx="443588" cy="105632"/>
            <a:chOff x="4137525" y="2915950"/>
            <a:chExt cx="869099" cy="206999"/>
          </a:xfrm>
        </p:grpSpPr>
        <p:sp>
          <p:nvSpPr>
            <p:cNvPr id="10" name="Shape 10"/>
            <p:cNvSpPr/>
            <p:nvPr/>
          </p:nvSpPr>
          <p:spPr>
            <a:xfrm>
              <a:off x="4468575" y="2915950"/>
              <a:ext cx="206999" cy="206999"/>
            </a:xfrm>
            <a:prstGeom prst="ellipse">
              <a:avLst/>
            </a:prstGeom>
            <a:solidFill>
              <a:schemeClr val="dk1"/>
            </a:solidFill>
            <a:ln>
              <a:noFill/>
            </a:ln>
          </p:spPr>
          <p:txBody>
            <a:bodyPr anchorCtr="0" anchor="ctr" bIns="91425" lIns="91425" rIns="91425" tIns="91425">
              <a:noAutofit/>
            </a:bodyPr>
            <a:lstStyle/>
            <a:p>
              <a:pPr>
                <a:spcBef>
                  <a:spcPts val="0"/>
                </a:spcBef>
                <a:buNone/>
              </a:pPr>
              <a:r>
                <a:t/>
              </a:r>
              <a:endParaRPr/>
            </a:p>
          </p:txBody>
        </p:sp>
        <p:sp>
          <p:nvSpPr>
            <p:cNvPr id="11" name="Shape 11"/>
            <p:cNvSpPr/>
            <p:nvPr/>
          </p:nvSpPr>
          <p:spPr>
            <a:xfrm>
              <a:off x="4799625" y="2915950"/>
              <a:ext cx="206999" cy="206999"/>
            </a:xfrm>
            <a:prstGeom prst="ellipse">
              <a:avLst/>
            </a:prstGeom>
            <a:solidFill>
              <a:schemeClr val="dk1"/>
            </a:solidFill>
            <a:ln>
              <a:noFill/>
            </a:ln>
          </p:spPr>
          <p:txBody>
            <a:bodyPr anchorCtr="0" anchor="ctr" bIns="91425" lIns="91425" rIns="91425" tIns="91425">
              <a:noAutofit/>
            </a:bodyPr>
            <a:lstStyle/>
            <a:p>
              <a:pPr>
                <a:spcBef>
                  <a:spcPts val="0"/>
                </a:spcBef>
                <a:buNone/>
              </a:pPr>
              <a:r>
                <a:t/>
              </a:r>
              <a:endParaRPr/>
            </a:p>
          </p:txBody>
        </p:sp>
        <p:sp>
          <p:nvSpPr>
            <p:cNvPr id="12" name="Shape 12"/>
            <p:cNvSpPr/>
            <p:nvPr/>
          </p:nvSpPr>
          <p:spPr>
            <a:xfrm>
              <a:off x="4137525" y="2915950"/>
              <a:ext cx="206999" cy="206999"/>
            </a:xfrm>
            <a:prstGeom prst="ellipse">
              <a:avLst/>
            </a:prstGeom>
            <a:solidFill>
              <a:schemeClr val="dk1"/>
            </a:solidFill>
            <a:ln>
              <a:noFill/>
            </a:ln>
          </p:spPr>
          <p:txBody>
            <a:bodyPr anchorCtr="0" anchor="ctr" bIns="91425" lIns="91425" rIns="91425" tIns="91425">
              <a:noAutofit/>
            </a:bodyPr>
            <a:lstStyle/>
            <a:p>
              <a:pPr>
                <a:spcBef>
                  <a:spcPts val="0"/>
                </a:spcBef>
                <a:buNone/>
              </a:pPr>
              <a:r>
                <a:t/>
              </a:r>
              <a:endParaRPr/>
            </a:p>
          </p:txBody>
        </p:sp>
      </p:grpSp>
      <p:sp>
        <p:nvSpPr>
          <p:cNvPr id="13" name="Shape 13"/>
          <p:cNvSpPr txBox="1"/>
          <p:nvPr>
            <p:ph type="ctrTitle"/>
          </p:nvPr>
        </p:nvSpPr>
        <p:spPr>
          <a:xfrm>
            <a:off x="671257" y="990800"/>
            <a:ext cx="7801500" cy="1730099"/>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4" name="Shape 14"/>
          <p:cNvSpPr txBox="1"/>
          <p:nvPr>
            <p:ph idx="1" type="subTitle"/>
          </p:nvPr>
        </p:nvSpPr>
        <p:spPr>
          <a:xfrm>
            <a:off x="671250" y="3174875"/>
            <a:ext cx="7801500" cy="7926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15" name="Shape 15"/>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txBox="1"/>
          <p:nvPr>
            <p:ph type="title"/>
          </p:nvPr>
        </p:nvSpPr>
        <p:spPr>
          <a:xfrm>
            <a:off x="311700" y="1255275"/>
            <a:ext cx="8520599" cy="1890600"/>
          </a:xfrm>
          <a:prstGeom prst="rect">
            <a:avLst/>
          </a:prstGeom>
        </p:spPr>
        <p:txBody>
          <a:bodyPr anchorCtr="0" anchor="b" bIns="91425" lIns="91425" rIns="91425" tIns="91425"/>
          <a:lstStyle>
            <a:lvl1pPr algn="ctr">
              <a:spcBef>
                <a:spcPts val="0"/>
              </a:spcBef>
              <a:buSzPct val="100000"/>
              <a:defRPr sz="12000"/>
            </a:lvl1pPr>
            <a:lvl2pPr algn="ctr">
              <a:spcBef>
                <a:spcPts val="0"/>
              </a:spcBef>
              <a:buSzPct val="100000"/>
              <a:defRPr sz="12000"/>
            </a:lvl2pPr>
            <a:lvl3pPr algn="ctr">
              <a:spcBef>
                <a:spcPts val="0"/>
              </a:spcBef>
              <a:buSzPct val="100000"/>
              <a:defRPr sz="12000"/>
            </a:lvl3pPr>
            <a:lvl4pPr algn="ctr">
              <a:spcBef>
                <a:spcPts val="0"/>
              </a:spcBef>
              <a:buSzPct val="100000"/>
              <a:defRPr sz="12000"/>
            </a:lvl4pPr>
            <a:lvl5pPr algn="ctr">
              <a:spcBef>
                <a:spcPts val="0"/>
              </a:spcBef>
              <a:buSzPct val="100000"/>
              <a:defRPr sz="12000"/>
            </a:lvl5pPr>
            <a:lvl6pPr algn="ctr">
              <a:spcBef>
                <a:spcPts val="0"/>
              </a:spcBef>
              <a:buSzPct val="100000"/>
              <a:defRPr sz="12000"/>
            </a:lvl6pPr>
            <a:lvl7pPr algn="ctr">
              <a:spcBef>
                <a:spcPts val="0"/>
              </a:spcBef>
              <a:buSzPct val="100000"/>
              <a:defRPr sz="12000"/>
            </a:lvl7pPr>
            <a:lvl8pPr algn="ctr">
              <a:spcBef>
                <a:spcPts val="0"/>
              </a:spcBef>
              <a:buSzPct val="100000"/>
              <a:defRPr sz="12000"/>
            </a:lvl8pPr>
            <a:lvl9pPr algn="ctr">
              <a:spcBef>
                <a:spcPts val="0"/>
              </a:spcBef>
              <a:buSzPct val="100000"/>
              <a:defRPr sz="12000"/>
            </a:lvl9pPr>
          </a:lstStyle>
          <a:p/>
        </p:txBody>
      </p:sp>
      <p:sp>
        <p:nvSpPr>
          <p:cNvPr id="50" name="Shape 50"/>
          <p:cNvSpPr txBox="1"/>
          <p:nvPr>
            <p:ph idx="1" type="body"/>
          </p:nvPr>
        </p:nvSpPr>
        <p:spPr>
          <a:xfrm>
            <a:off x="311700" y="3228425"/>
            <a:ext cx="8520599" cy="1300800"/>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51" name="Shape 51"/>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6" name="Shape 16"/>
        <p:cNvGrpSpPr/>
        <p:nvPr/>
      </p:nvGrpSpPr>
      <p:grpSpPr>
        <a:xfrm>
          <a:off x="0" y="0"/>
          <a:ext cx="0" cy="0"/>
          <a:chOff x="0" y="0"/>
          <a:chExt cx="0" cy="0"/>
        </a:xfrm>
      </p:grpSpPr>
      <p:sp>
        <p:nvSpPr>
          <p:cNvPr id="17" name="Shape 17"/>
          <p:cNvSpPr txBox="1"/>
          <p:nvPr>
            <p:ph type="title"/>
          </p:nvPr>
        </p:nvSpPr>
        <p:spPr>
          <a:xfrm>
            <a:off x="671250" y="2141250"/>
            <a:ext cx="7852199" cy="861000"/>
          </a:xfrm>
          <a:prstGeom prst="rect">
            <a:avLst/>
          </a:prstGeom>
        </p:spPr>
        <p:txBody>
          <a:bodyPr anchorCtr="0" anchor="ctr" bIns="91425" lIns="91425" rIns="91425" tIns="91425"/>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18" name="Shape 18"/>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311700" y="1152475"/>
            <a:ext cx="8520599" cy="3416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1" type="body"/>
          </p:nvPr>
        </p:nvSpPr>
        <p:spPr>
          <a:xfrm>
            <a:off x="3117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6" name="Shape 26"/>
          <p:cNvSpPr txBox="1"/>
          <p:nvPr>
            <p:ph idx="2" type="body"/>
          </p:nvPr>
        </p:nvSpPr>
        <p:spPr>
          <a:xfrm>
            <a:off x="48324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7" name="Shape 27"/>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0" name="Shape 30"/>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33" name="Shape 33"/>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4" name="Shape 34"/>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6227100" cy="4090800"/>
          </a:xfrm>
          <a:prstGeom prst="rect">
            <a:avLst/>
          </a:prstGeom>
        </p:spPr>
        <p:txBody>
          <a:bodyPr anchorCtr="0" anchor="ctr" bIns="91425" lIns="91425" rIns="91425" tIns="91425"/>
          <a:lstStyle>
            <a:lvl1pPr>
              <a:spcBef>
                <a:spcPts val="0"/>
              </a:spcBef>
              <a:buClr>
                <a:schemeClr val="lt1"/>
              </a:buClr>
              <a:buSzPct val="100000"/>
              <a:defRPr sz="4800">
                <a:solidFill>
                  <a:schemeClr val="lt1"/>
                </a:solidFill>
              </a:defRPr>
            </a:lvl1pPr>
            <a:lvl2pPr>
              <a:spcBef>
                <a:spcPts val="0"/>
              </a:spcBef>
              <a:buClr>
                <a:schemeClr val="lt1"/>
              </a:buClr>
              <a:buSzPct val="100000"/>
              <a:defRPr sz="4800">
                <a:solidFill>
                  <a:schemeClr val="lt1"/>
                </a:solidFill>
              </a:defRPr>
            </a:lvl2pPr>
            <a:lvl3pPr>
              <a:spcBef>
                <a:spcPts val="0"/>
              </a:spcBef>
              <a:buClr>
                <a:schemeClr val="lt1"/>
              </a:buClr>
              <a:buSzPct val="100000"/>
              <a:defRPr sz="4800">
                <a:solidFill>
                  <a:schemeClr val="lt1"/>
                </a:solidFill>
              </a:defRPr>
            </a:lvl3pPr>
            <a:lvl4pPr>
              <a:spcBef>
                <a:spcPts val="0"/>
              </a:spcBef>
              <a:buClr>
                <a:schemeClr val="lt1"/>
              </a:buClr>
              <a:buSzPct val="100000"/>
              <a:defRPr sz="4800">
                <a:solidFill>
                  <a:schemeClr val="lt1"/>
                </a:solidFill>
              </a:defRPr>
            </a:lvl4pPr>
            <a:lvl5pPr>
              <a:spcBef>
                <a:spcPts val="0"/>
              </a:spcBef>
              <a:buClr>
                <a:schemeClr val="lt1"/>
              </a:buClr>
              <a:buSzPct val="100000"/>
              <a:defRPr sz="4800">
                <a:solidFill>
                  <a:schemeClr val="lt1"/>
                </a:solidFill>
              </a:defRPr>
            </a:lvl5pPr>
            <a:lvl6pPr>
              <a:spcBef>
                <a:spcPts val="0"/>
              </a:spcBef>
              <a:buClr>
                <a:schemeClr val="lt1"/>
              </a:buClr>
              <a:buSzPct val="100000"/>
              <a:defRPr sz="4800">
                <a:solidFill>
                  <a:schemeClr val="lt1"/>
                </a:solidFill>
              </a:defRPr>
            </a:lvl6pPr>
            <a:lvl7pPr>
              <a:spcBef>
                <a:spcPts val="0"/>
              </a:spcBef>
              <a:buClr>
                <a:schemeClr val="lt1"/>
              </a:buClr>
              <a:buSzPct val="100000"/>
              <a:defRPr sz="4800">
                <a:solidFill>
                  <a:schemeClr val="lt1"/>
                </a:solidFill>
              </a:defRPr>
            </a:lvl7pPr>
            <a:lvl8pPr>
              <a:spcBef>
                <a:spcPts val="0"/>
              </a:spcBef>
              <a:buClr>
                <a:schemeClr val="lt1"/>
              </a:buClr>
              <a:buSzPct val="100000"/>
              <a:defRPr sz="4800">
                <a:solidFill>
                  <a:schemeClr val="lt1"/>
                </a:solidFill>
              </a:defRPr>
            </a:lvl8pPr>
            <a:lvl9pPr>
              <a:spcBef>
                <a:spcPts val="0"/>
              </a:spcBef>
              <a:buClr>
                <a:schemeClr val="lt1"/>
              </a:buClr>
              <a:buSzPct val="100000"/>
              <a:defRPr sz="4800">
                <a:solidFill>
                  <a:schemeClr val="lt1"/>
                </a:solidFill>
              </a:defRPr>
            </a:lvl9pPr>
          </a:lstStyle>
          <a:p/>
        </p:txBody>
      </p:sp>
      <p:sp>
        <p:nvSpPr>
          <p:cNvPr id="37" name="Shape 37"/>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0"/>
            <a:ext cx="4572000" cy="51434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1" name="Shape 41"/>
          <p:cNvSpPr txBox="1"/>
          <p:nvPr>
            <p:ph type="title"/>
          </p:nvPr>
        </p:nvSpPr>
        <p:spPr>
          <a:xfrm>
            <a:off x="265500" y="1081400"/>
            <a:ext cx="4045199" cy="1710300"/>
          </a:xfrm>
          <a:prstGeom prst="rect">
            <a:avLst/>
          </a:prstGeom>
        </p:spPr>
        <p:txBody>
          <a:bodyPr anchorCtr="0" anchor="b" bIns="91425" lIns="91425" rIns="91425" tIns="91425"/>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p:txBody>
      </p:sp>
      <p:sp>
        <p:nvSpPr>
          <p:cNvPr id="42" name="Shape 42"/>
          <p:cNvSpPr txBox="1"/>
          <p:nvPr>
            <p:ph idx="1" type="subTitle"/>
          </p:nvPr>
        </p:nvSpPr>
        <p:spPr>
          <a:xfrm>
            <a:off x="265500" y="2845200"/>
            <a:ext cx="4045199" cy="1345500"/>
          </a:xfrm>
          <a:prstGeom prst="rect">
            <a:avLst/>
          </a:prstGeom>
        </p:spPr>
        <p:txBody>
          <a:bodyPr anchorCtr="0" anchor="t" bIns="91425" lIns="91425" rIns="91425" tIns="91425"/>
          <a:lstStyle>
            <a:lvl1pPr algn="ctr">
              <a:lnSpc>
                <a:spcPct val="100000"/>
              </a:lnSpc>
              <a:spcBef>
                <a:spcPts val="0"/>
              </a:spcBef>
              <a:spcAft>
                <a:spcPts val="0"/>
              </a:spcAft>
              <a:buClr>
                <a:schemeClr val="dk1"/>
              </a:buClr>
              <a:buSzPct val="100000"/>
              <a:buNone/>
              <a:defRPr sz="2100">
                <a:solidFill>
                  <a:schemeClr val="dk1"/>
                </a:solidFill>
              </a:defRPr>
            </a:lvl1pPr>
            <a:lvl2pPr algn="ctr">
              <a:lnSpc>
                <a:spcPct val="100000"/>
              </a:lnSpc>
              <a:spcBef>
                <a:spcPts val="0"/>
              </a:spcBef>
              <a:spcAft>
                <a:spcPts val="0"/>
              </a:spcAft>
              <a:buClr>
                <a:schemeClr val="dk1"/>
              </a:buClr>
              <a:buSzPct val="100000"/>
              <a:buNone/>
              <a:defRPr sz="2100">
                <a:solidFill>
                  <a:schemeClr val="dk1"/>
                </a:solidFill>
              </a:defRPr>
            </a:lvl2pPr>
            <a:lvl3pPr algn="ctr">
              <a:lnSpc>
                <a:spcPct val="100000"/>
              </a:lnSpc>
              <a:spcBef>
                <a:spcPts val="0"/>
              </a:spcBef>
              <a:spcAft>
                <a:spcPts val="0"/>
              </a:spcAft>
              <a:buClr>
                <a:schemeClr val="dk1"/>
              </a:buClr>
              <a:buSzPct val="100000"/>
              <a:buNone/>
              <a:defRPr sz="2100">
                <a:solidFill>
                  <a:schemeClr val="dk1"/>
                </a:solidFill>
              </a:defRPr>
            </a:lvl3pPr>
            <a:lvl4pPr algn="ctr">
              <a:lnSpc>
                <a:spcPct val="100000"/>
              </a:lnSpc>
              <a:spcBef>
                <a:spcPts val="0"/>
              </a:spcBef>
              <a:spcAft>
                <a:spcPts val="0"/>
              </a:spcAft>
              <a:buClr>
                <a:schemeClr val="dk1"/>
              </a:buClr>
              <a:buSzPct val="100000"/>
              <a:buNone/>
              <a:defRPr sz="2100">
                <a:solidFill>
                  <a:schemeClr val="dk1"/>
                </a:solidFill>
              </a:defRPr>
            </a:lvl4pPr>
            <a:lvl5pPr algn="ctr">
              <a:lnSpc>
                <a:spcPct val="100000"/>
              </a:lnSpc>
              <a:spcBef>
                <a:spcPts val="0"/>
              </a:spcBef>
              <a:spcAft>
                <a:spcPts val="0"/>
              </a:spcAft>
              <a:buClr>
                <a:schemeClr val="dk1"/>
              </a:buClr>
              <a:buSzPct val="100000"/>
              <a:buNone/>
              <a:defRPr sz="2100">
                <a:solidFill>
                  <a:schemeClr val="dk1"/>
                </a:solidFill>
              </a:defRPr>
            </a:lvl5pPr>
            <a:lvl6pPr algn="ctr">
              <a:lnSpc>
                <a:spcPct val="100000"/>
              </a:lnSpc>
              <a:spcBef>
                <a:spcPts val="0"/>
              </a:spcBef>
              <a:spcAft>
                <a:spcPts val="0"/>
              </a:spcAft>
              <a:buClr>
                <a:schemeClr val="dk1"/>
              </a:buClr>
              <a:buSzPct val="100000"/>
              <a:buNone/>
              <a:defRPr sz="2100">
                <a:solidFill>
                  <a:schemeClr val="dk1"/>
                </a:solidFill>
              </a:defRPr>
            </a:lvl6pPr>
            <a:lvl7pPr algn="ctr">
              <a:lnSpc>
                <a:spcPct val="100000"/>
              </a:lnSpc>
              <a:spcBef>
                <a:spcPts val="0"/>
              </a:spcBef>
              <a:spcAft>
                <a:spcPts val="0"/>
              </a:spcAft>
              <a:buClr>
                <a:schemeClr val="dk1"/>
              </a:buClr>
              <a:buSzPct val="100000"/>
              <a:buNone/>
              <a:defRPr sz="2100">
                <a:solidFill>
                  <a:schemeClr val="dk1"/>
                </a:solidFill>
              </a:defRPr>
            </a:lvl7pPr>
            <a:lvl8pPr algn="ctr">
              <a:lnSpc>
                <a:spcPct val="100000"/>
              </a:lnSpc>
              <a:spcBef>
                <a:spcPts val="0"/>
              </a:spcBef>
              <a:spcAft>
                <a:spcPts val="0"/>
              </a:spcAft>
              <a:buClr>
                <a:schemeClr val="dk1"/>
              </a:buClr>
              <a:buSzPct val="100000"/>
              <a:buNone/>
              <a:defRPr sz="2100">
                <a:solidFill>
                  <a:schemeClr val="dk1"/>
                </a:solidFill>
              </a:defRPr>
            </a:lvl8pPr>
            <a:lvl9pPr algn="ctr">
              <a:lnSpc>
                <a:spcPct val="100000"/>
              </a:lnSpc>
              <a:spcBef>
                <a:spcPts val="0"/>
              </a:spcBef>
              <a:spcAft>
                <a:spcPts val="0"/>
              </a:spcAft>
              <a:buClr>
                <a:schemeClr val="dk1"/>
              </a:buClr>
              <a:buSzPct val="100000"/>
              <a:buNone/>
              <a:defRPr sz="2100">
                <a:solidFill>
                  <a:schemeClr val="dk1"/>
                </a:solidFill>
              </a:defRPr>
            </a:lvl9pPr>
          </a:lstStyle>
          <a:p/>
        </p:txBody>
      </p:sp>
      <p:sp>
        <p:nvSpPr>
          <p:cNvPr id="43" name="Shape 43"/>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44" name="Shape 44"/>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0575"/>
            <a:ext cx="5998800" cy="605100"/>
          </a:xfrm>
          <a:prstGeom prst="rect">
            <a:avLst/>
          </a:prstGeom>
        </p:spPr>
        <p:txBody>
          <a:bodyPr anchorCtr="0" anchor="ctr" bIns="91425" lIns="91425" rIns="91425" tIns="91425"/>
          <a:lstStyle>
            <a:lvl1pPr>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7" name="Shape 47"/>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572699"/>
          </a:xfrm>
          <a:prstGeom prst="rect">
            <a:avLst/>
          </a:prstGeom>
          <a:noFill/>
          <a:ln>
            <a:noFill/>
          </a:ln>
        </p:spPr>
        <p:txBody>
          <a:bodyPr anchorCtr="0" anchor="t" bIns="91425" lIns="91425" rIns="91425" tIns="91425"/>
          <a:lstStyle>
            <a:lvl1pPr>
              <a:spcBef>
                <a:spcPts val="0"/>
              </a:spcBef>
              <a:buClr>
                <a:schemeClr val="dk1"/>
              </a:buClr>
              <a:buSzPct val="100000"/>
              <a:buFont typeface="Oswald"/>
              <a:buNone/>
              <a:defRPr sz="3000">
                <a:solidFill>
                  <a:schemeClr val="dk1"/>
                </a:solidFill>
                <a:latin typeface="Oswald"/>
                <a:ea typeface="Oswald"/>
                <a:cs typeface="Oswald"/>
                <a:sym typeface="Oswald"/>
              </a:defRPr>
            </a:lvl1pPr>
            <a:lvl2pPr>
              <a:spcBef>
                <a:spcPts val="0"/>
              </a:spcBef>
              <a:buClr>
                <a:schemeClr val="dk1"/>
              </a:buClr>
              <a:buSzPct val="100000"/>
              <a:buFont typeface="Oswald"/>
              <a:buNone/>
              <a:defRPr sz="3000">
                <a:solidFill>
                  <a:schemeClr val="dk1"/>
                </a:solidFill>
                <a:latin typeface="Oswald"/>
                <a:ea typeface="Oswald"/>
                <a:cs typeface="Oswald"/>
                <a:sym typeface="Oswald"/>
              </a:defRPr>
            </a:lvl2pPr>
            <a:lvl3pPr>
              <a:spcBef>
                <a:spcPts val="0"/>
              </a:spcBef>
              <a:buClr>
                <a:schemeClr val="dk1"/>
              </a:buClr>
              <a:buSzPct val="100000"/>
              <a:buFont typeface="Oswald"/>
              <a:buNone/>
              <a:defRPr sz="3000">
                <a:solidFill>
                  <a:schemeClr val="dk1"/>
                </a:solidFill>
                <a:latin typeface="Oswald"/>
                <a:ea typeface="Oswald"/>
                <a:cs typeface="Oswald"/>
                <a:sym typeface="Oswald"/>
              </a:defRPr>
            </a:lvl3pPr>
            <a:lvl4pPr>
              <a:spcBef>
                <a:spcPts val="0"/>
              </a:spcBef>
              <a:buClr>
                <a:schemeClr val="dk1"/>
              </a:buClr>
              <a:buSzPct val="100000"/>
              <a:buFont typeface="Oswald"/>
              <a:buNone/>
              <a:defRPr sz="3000">
                <a:solidFill>
                  <a:schemeClr val="dk1"/>
                </a:solidFill>
                <a:latin typeface="Oswald"/>
                <a:ea typeface="Oswald"/>
                <a:cs typeface="Oswald"/>
                <a:sym typeface="Oswald"/>
              </a:defRPr>
            </a:lvl4pPr>
            <a:lvl5pPr>
              <a:spcBef>
                <a:spcPts val="0"/>
              </a:spcBef>
              <a:buClr>
                <a:schemeClr val="dk1"/>
              </a:buClr>
              <a:buSzPct val="100000"/>
              <a:buFont typeface="Oswald"/>
              <a:buNone/>
              <a:defRPr sz="3000">
                <a:solidFill>
                  <a:schemeClr val="dk1"/>
                </a:solidFill>
                <a:latin typeface="Oswald"/>
                <a:ea typeface="Oswald"/>
                <a:cs typeface="Oswald"/>
                <a:sym typeface="Oswald"/>
              </a:defRPr>
            </a:lvl5pPr>
            <a:lvl6pPr>
              <a:spcBef>
                <a:spcPts val="0"/>
              </a:spcBef>
              <a:buClr>
                <a:schemeClr val="dk1"/>
              </a:buClr>
              <a:buSzPct val="100000"/>
              <a:buFont typeface="Oswald"/>
              <a:buNone/>
              <a:defRPr sz="3000">
                <a:solidFill>
                  <a:schemeClr val="dk1"/>
                </a:solidFill>
                <a:latin typeface="Oswald"/>
                <a:ea typeface="Oswald"/>
                <a:cs typeface="Oswald"/>
                <a:sym typeface="Oswald"/>
              </a:defRPr>
            </a:lvl6pPr>
            <a:lvl7pPr>
              <a:spcBef>
                <a:spcPts val="0"/>
              </a:spcBef>
              <a:buClr>
                <a:schemeClr val="dk1"/>
              </a:buClr>
              <a:buSzPct val="100000"/>
              <a:buFont typeface="Oswald"/>
              <a:buNone/>
              <a:defRPr sz="3000">
                <a:solidFill>
                  <a:schemeClr val="dk1"/>
                </a:solidFill>
                <a:latin typeface="Oswald"/>
                <a:ea typeface="Oswald"/>
                <a:cs typeface="Oswald"/>
                <a:sym typeface="Oswald"/>
              </a:defRPr>
            </a:lvl7pPr>
            <a:lvl8pPr>
              <a:spcBef>
                <a:spcPts val="0"/>
              </a:spcBef>
              <a:buClr>
                <a:schemeClr val="dk1"/>
              </a:buClr>
              <a:buSzPct val="100000"/>
              <a:buFont typeface="Oswald"/>
              <a:buNone/>
              <a:defRPr sz="3000">
                <a:solidFill>
                  <a:schemeClr val="dk1"/>
                </a:solidFill>
                <a:latin typeface="Oswald"/>
                <a:ea typeface="Oswald"/>
                <a:cs typeface="Oswald"/>
                <a:sym typeface="Oswald"/>
              </a:defRPr>
            </a:lvl8pPr>
            <a:lvl9pPr>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7" name="Shape 7"/>
          <p:cNvSpPr txBox="1"/>
          <p:nvPr>
            <p:ph idx="12" type="sldNum"/>
          </p:nvPr>
        </p:nvSpPr>
        <p:spPr>
          <a:xfrm>
            <a:off x="8490250" y="4681009"/>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4" name="Shape 54"/>
        <p:cNvGrpSpPr/>
        <p:nvPr/>
      </p:nvGrpSpPr>
      <p:grpSpPr>
        <a:xfrm>
          <a:off x="0" y="0"/>
          <a:ext cx="0" cy="0"/>
          <a:chOff x="0" y="0"/>
          <a:chExt cx="0" cy="0"/>
        </a:xfrm>
      </p:grpSpPr>
      <p:sp>
        <p:nvSpPr>
          <p:cNvPr id="55" name="Shape 55"/>
          <p:cNvSpPr txBox="1"/>
          <p:nvPr>
            <p:ph type="ctrTitle"/>
          </p:nvPr>
        </p:nvSpPr>
        <p:spPr>
          <a:xfrm rot="-456360">
            <a:off x="963830" y="1002104"/>
            <a:ext cx="7801439" cy="1730009"/>
          </a:xfrm>
          <a:prstGeom prst="rect">
            <a:avLst/>
          </a:prstGeom>
        </p:spPr>
        <p:txBody>
          <a:bodyPr anchorCtr="0" anchor="b" bIns="91425" lIns="91425" rIns="91425" tIns="91425">
            <a:noAutofit/>
          </a:bodyPr>
          <a:lstStyle/>
          <a:p>
            <a:pPr>
              <a:spcBef>
                <a:spcPts val="0"/>
              </a:spcBef>
              <a:buNone/>
            </a:pPr>
            <a:r>
              <a:rPr lang="en" sz="6000">
                <a:solidFill>
                  <a:srgbClr val="00FFFF"/>
                </a:solidFill>
              </a:rPr>
              <a:t>Lego Robotics</a:t>
            </a:r>
          </a:p>
        </p:txBody>
      </p:sp>
      <p:sp>
        <p:nvSpPr>
          <p:cNvPr id="56" name="Shape 56"/>
          <p:cNvSpPr txBox="1"/>
          <p:nvPr>
            <p:ph idx="1" type="subTitle"/>
          </p:nvPr>
        </p:nvSpPr>
        <p:spPr>
          <a:xfrm rot="764963">
            <a:off x="671243" y="3174924"/>
            <a:ext cx="7801549" cy="792637"/>
          </a:xfrm>
          <a:prstGeom prst="rect">
            <a:avLst/>
          </a:prstGeom>
        </p:spPr>
        <p:txBody>
          <a:bodyPr anchorCtr="0" anchor="t" bIns="91425" lIns="91425" rIns="91425" tIns="91425">
            <a:noAutofit/>
          </a:bodyPr>
          <a:lstStyle/>
          <a:p>
            <a:pPr>
              <a:spcBef>
                <a:spcPts val="0"/>
              </a:spcBef>
              <a:buNone/>
            </a:pPr>
            <a:r>
              <a:rPr lang="en" sz="3000">
                <a:solidFill>
                  <a:srgbClr val="00FF00"/>
                </a:solidFill>
              </a:rPr>
              <a:t>By: Me</a:t>
            </a:r>
          </a:p>
        </p:txBody>
      </p:sp>
      <p:pic>
        <p:nvPicPr>
          <p:cNvPr id="57" name="Shape 57"/>
          <p:cNvPicPr preferRelativeResize="0"/>
          <p:nvPr/>
        </p:nvPicPr>
        <p:blipFill>
          <a:blip r:embed="rId3">
            <a:alphaModFix/>
          </a:blip>
          <a:stretch>
            <a:fillRect/>
          </a:stretch>
        </p:blipFill>
        <p:spPr>
          <a:xfrm>
            <a:off x="0" y="0"/>
            <a:ext cx="2816124" cy="514349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Introduction</a:t>
            </a:r>
          </a:p>
        </p:txBody>
      </p:sp>
      <p:sp>
        <p:nvSpPr>
          <p:cNvPr id="63" name="Shape 63"/>
          <p:cNvSpPr txBox="1"/>
          <p:nvPr>
            <p:ph idx="1" type="body"/>
          </p:nvPr>
        </p:nvSpPr>
        <p:spPr>
          <a:xfrm>
            <a:off x="375825" y="1126825"/>
            <a:ext cx="8520599" cy="3416400"/>
          </a:xfrm>
          <a:prstGeom prst="rect">
            <a:avLst/>
          </a:prstGeom>
        </p:spPr>
        <p:txBody>
          <a:bodyPr anchorCtr="0" anchor="t" bIns="91425" lIns="91425" rIns="91425" tIns="91425">
            <a:noAutofit/>
          </a:bodyPr>
          <a:lstStyle/>
          <a:p>
            <a:pPr indent="-228600" lvl="0" marL="457200" rtl="0">
              <a:spcBef>
                <a:spcPts val="0"/>
              </a:spcBef>
              <a:buClr>
                <a:schemeClr val="dk1"/>
              </a:buClr>
            </a:pPr>
            <a:r>
              <a:rPr lang="en">
                <a:solidFill>
                  <a:schemeClr val="dk1"/>
                </a:solidFill>
              </a:rPr>
              <a:t>People don't care about trash</a:t>
            </a:r>
          </a:p>
          <a:p>
            <a:pPr indent="-228600" lvl="0" marL="457200" rtl="0">
              <a:spcBef>
                <a:spcPts val="0"/>
              </a:spcBef>
              <a:buClr>
                <a:srgbClr val="FFFFFF"/>
              </a:buClr>
            </a:pPr>
            <a:r>
              <a:rPr lang="en">
                <a:solidFill>
                  <a:srgbClr val="FFFFFF"/>
                </a:solidFill>
              </a:rPr>
              <a:t>People don’t use the trash bin</a:t>
            </a:r>
          </a:p>
          <a:p>
            <a:pPr indent="-228600" lvl="0" marL="457200" rtl="0">
              <a:spcBef>
                <a:spcPts val="0"/>
              </a:spcBef>
              <a:buClr>
                <a:srgbClr val="FFFFFF"/>
              </a:buClr>
            </a:pPr>
            <a:r>
              <a:rPr lang="en">
                <a:solidFill>
                  <a:srgbClr val="FFFFFF"/>
                </a:solidFill>
              </a:rPr>
              <a:t>People don’t sort the trash</a:t>
            </a:r>
          </a:p>
          <a:p>
            <a:pPr indent="-228600" lvl="0" marL="457200" rtl="0">
              <a:spcBef>
                <a:spcPts val="0"/>
              </a:spcBef>
              <a:buClr>
                <a:srgbClr val="FFFFFF"/>
              </a:buClr>
            </a:pPr>
            <a:r>
              <a:rPr lang="en">
                <a:solidFill>
                  <a:srgbClr val="FFFFFF"/>
                </a:solidFill>
              </a:rPr>
              <a:t>Pollution and global warming</a:t>
            </a:r>
          </a:p>
          <a:p>
            <a:pPr rtl="0">
              <a:spcBef>
                <a:spcPts val="0"/>
              </a:spcBef>
              <a:buNone/>
            </a:pPr>
            <a:r>
              <a:t/>
            </a:r>
            <a:endParaRPr>
              <a:solidFill>
                <a:srgbClr val="FFFFFF"/>
              </a:solidFill>
            </a:endParaRPr>
          </a:p>
          <a:p>
            <a:pPr lvl="0">
              <a:spcBef>
                <a:spcPts val="0"/>
              </a:spcBef>
              <a:buNone/>
            </a:pPr>
            <a:r>
              <a:t/>
            </a:r>
            <a:endParaRPr>
              <a:solidFill>
                <a:srgbClr val="FFFFFF"/>
              </a:solidFil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FF00"/>
        </a:solidFill>
      </p:bgPr>
    </p:bg>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599" cy="842700"/>
          </a:xfrm>
          <a:prstGeom prst="rect">
            <a:avLst/>
          </a:prstGeom>
        </p:spPr>
        <p:txBody>
          <a:bodyPr anchorCtr="0" anchor="t" bIns="91425" lIns="91425" rIns="91425" tIns="91425">
            <a:noAutofit/>
          </a:bodyPr>
          <a:lstStyle/>
          <a:p>
            <a:pPr rtl="0">
              <a:spcBef>
                <a:spcPts val="0"/>
              </a:spcBef>
              <a:buNone/>
            </a:pPr>
            <a:r>
              <a:rPr lang="en" sz="4800">
                <a:solidFill>
                  <a:srgbClr val="0000FF"/>
                </a:solidFill>
                <a:latin typeface="Ubuntu"/>
                <a:ea typeface="Ubuntu"/>
                <a:cs typeface="Ubuntu"/>
                <a:sym typeface="Ubuntu"/>
              </a:rPr>
              <a:t>Introduction: The Problems</a:t>
            </a:r>
          </a:p>
          <a:p>
            <a:pPr>
              <a:spcBef>
                <a:spcPts val="0"/>
              </a:spcBef>
              <a:buNone/>
            </a:pPr>
            <a:r>
              <a:t/>
            </a:r>
            <a:endParaRPr sz="4800">
              <a:solidFill>
                <a:srgbClr val="0000FF"/>
              </a:solidFill>
            </a:endParaRPr>
          </a:p>
        </p:txBody>
      </p:sp>
      <p:sp>
        <p:nvSpPr>
          <p:cNvPr id="69" name="Shape 69"/>
          <p:cNvSpPr txBox="1"/>
          <p:nvPr>
            <p:ph idx="1" type="body"/>
          </p:nvPr>
        </p:nvSpPr>
        <p:spPr>
          <a:xfrm>
            <a:off x="311700" y="1474400"/>
            <a:ext cx="8520599" cy="3229799"/>
          </a:xfrm>
          <a:prstGeom prst="rect">
            <a:avLst/>
          </a:prstGeom>
        </p:spPr>
        <p:txBody>
          <a:bodyPr anchorCtr="0" anchor="t" bIns="91425" lIns="91425" rIns="91425" tIns="91425">
            <a:noAutofit/>
          </a:bodyPr>
          <a:lstStyle/>
          <a:p>
            <a:pPr>
              <a:spcBef>
                <a:spcPts val="0"/>
              </a:spcBef>
              <a:buNone/>
            </a:pPr>
            <a:r>
              <a:rPr lang="en" sz="2200">
                <a:solidFill>
                  <a:srgbClr val="0000FF"/>
                </a:solidFill>
                <a:latin typeface="Ubuntu"/>
                <a:ea typeface="Ubuntu"/>
                <a:cs typeface="Ubuntu"/>
                <a:sym typeface="Ubuntu"/>
              </a:rPr>
              <a:t>There are many problems in our world with the STINKY, UNPOPULAR, TRASH! One reason why trash is avoided is because it is dirty and nobody (Except dirty people) like trash. So, a way to stop this from happening is to reuse, so less trash goes away, never seen again in the landfill. One of these problems is people throwing trash everywhere instead of the trash cans. Another is that people throw the trash in the recycling and the recyclables in the trash so we should try to stop that, and sort it.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Conclusion</a:t>
            </a:r>
          </a:p>
        </p:txBody>
      </p:sp>
      <p:sp>
        <p:nvSpPr>
          <p:cNvPr id="75" name="Shape 75"/>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Rescue earth from being trash land</a:t>
            </a:r>
          </a:p>
          <a:p>
            <a:pPr indent="-228600" lvl="0" marL="457200" rtl="0">
              <a:spcBef>
                <a:spcPts val="0"/>
              </a:spcBef>
              <a:buClr>
                <a:srgbClr val="FFFFFF"/>
              </a:buClr>
            </a:pPr>
            <a:r>
              <a:rPr lang="en">
                <a:solidFill>
                  <a:schemeClr val="dk1"/>
                </a:solidFill>
              </a:rPr>
              <a:t>Change people's minds and behavior when young</a:t>
            </a:r>
          </a:p>
          <a:p>
            <a:pPr indent="-228600" lvl="0" marL="457200" rtl="0">
              <a:spcBef>
                <a:spcPts val="0"/>
              </a:spcBef>
              <a:buClr>
                <a:schemeClr val="dk1"/>
              </a:buClr>
            </a:pPr>
            <a:r>
              <a:rPr lang="en">
                <a:solidFill>
                  <a:schemeClr val="dk1"/>
                </a:solidFill>
              </a:rPr>
              <a:t>protect earth</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FF"/>
        </a:solidFill>
      </p:bgPr>
    </p:bg>
    <p:spTree>
      <p:nvGrpSpPr>
        <p:cNvPr id="79" name="Shape 79"/>
        <p:cNvGrpSpPr/>
        <p:nvPr/>
      </p:nvGrpSpPr>
      <p:grpSpPr>
        <a:xfrm>
          <a:off x="0" y="0"/>
          <a:ext cx="0" cy="0"/>
          <a:chOff x="0" y="0"/>
          <a:chExt cx="0" cy="0"/>
        </a:xfrm>
      </p:grpSpPr>
      <p:sp>
        <p:nvSpPr>
          <p:cNvPr id="80" name="Shape 80"/>
          <p:cNvSpPr txBox="1"/>
          <p:nvPr>
            <p:ph type="title"/>
          </p:nvPr>
        </p:nvSpPr>
        <p:spPr>
          <a:xfrm>
            <a:off x="311700" y="343750"/>
            <a:ext cx="8520599" cy="759300"/>
          </a:xfrm>
          <a:prstGeom prst="rect">
            <a:avLst/>
          </a:prstGeom>
        </p:spPr>
        <p:txBody>
          <a:bodyPr anchorCtr="0" anchor="t" bIns="91425" lIns="91425" rIns="91425" tIns="91425">
            <a:noAutofit/>
          </a:bodyPr>
          <a:lstStyle/>
          <a:p>
            <a:pPr>
              <a:spcBef>
                <a:spcPts val="0"/>
              </a:spcBef>
              <a:buNone/>
            </a:pPr>
            <a:r>
              <a:rPr lang="en" sz="4800">
                <a:solidFill>
                  <a:srgbClr val="00FFFF"/>
                </a:solidFill>
                <a:latin typeface="Ubuntu"/>
                <a:ea typeface="Ubuntu"/>
                <a:cs typeface="Ubuntu"/>
                <a:sym typeface="Ubuntu"/>
              </a:rPr>
              <a:t>Conclusion</a:t>
            </a:r>
          </a:p>
        </p:txBody>
      </p:sp>
      <p:sp>
        <p:nvSpPr>
          <p:cNvPr id="81" name="Shape 81"/>
          <p:cNvSpPr txBox="1"/>
          <p:nvPr>
            <p:ph idx="1" type="body"/>
          </p:nvPr>
        </p:nvSpPr>
        <p:spPr>
          <a:xfrm>
            <a:off x="266675" y="1249375"/>
            <a:ext cx="8520599" cy="3319500"/>
          </a:xfrm>
          <a:prstGeom prst="rect">
            <a:avLst/>
          </a:prstGeom>
        </p:spPr>
        <p:txBody>
          <a:bodyPr anchorCtr="0" anchor="t" bIns="91425" lIns="91425" rIns="91425" tIns="91425">
            <a:noAutofit/>
          </a:bodyPr>
          <a:lstStyle/>
          <a:p>
            <a:pPr>
              <a:spcBef>
                <a:spcPts val="0"/>
              </a:spcBef>
              <a:buNone/>
            </a:pPr>
            <a:r>
              <a:rPr lang="en" sz="2400">
                <a:solidFill>
                  <a:srgbClr val="00FFFF"/>
                </a:solidFill>
                <a:latin typeface="Ubuntu"/>
                <a:ea typeface="Ubuntu"/>
                <a:cs typeface="Ubuntu"/>
                <a:sym typeface="Ubuntu"/>
              </a:rPr>
              <a:t>The conclusion is that people should pay more attention on the little (or big) useless thing that everybody thinks is gross and NOT care about. Our goal is to let young minds to have the habit of throwing away things. Later in hundreds or thousands of  years our world wouldn't be Earth it would be Trash Land! So we should start protecting our world now instead of trying to later. Earlier is better than later.</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intro + conclusion</a:t>
            </a:r>
          </a:p>
        </p:txBody>
      </p:sp>
      <p:sp>
        <p:nvSpPr>
          <p:cNvPr id="87" name="Shape 87"/>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lr>
                <a:schemeClr val="dk1"/>
              </a:buClr>
            </a:pPr>
            <a:r>
              <a:rPr lang="en">
                <a:solidFill>
                  <a:schemeClr val="dk1"/>
                </a:solidFill>
              </a:rPr>
              <a:t>People don't care about trash</a:t>
            </a:r>
          </a:p>
          <a:p>
            <a:pPr indent="-228600" lvl="0" marL="457200" rtl="0">
              <a:spcBef>
                <a:spcPts val="0"/>
              </a:spcBef>
              <a:buClr>
                <a:schemeClr val="dk1"/>
              </a:buClr>
            </a:pPr>
            <a:r>
              <a:rPr lang="en">
                <a:solidFill>
                  <a:schemeClr val="dk1"/>
                </a:solidFill>
              </a:rPr>
              <a:t>People don’t use the trash bin</a:t>
            </a:r>
          </a:p>
          <a:p>
            <a:pPr indent="-228600" lvl="0" marL="457200" rtl="0">
              <a:spcBef>
                <a:spcPts val="0"/>
              </a:spcBef>
              <a:buClr>
                <a:schemeClr val="dk1"/>
              </a:buClr>
            </a:pPr>
            <a:r>
              <a:rPr lang="en">
                <a:solidFill>
                  <a:schemeClr val="dk1"/>
                </a:solidFill>
              </a:rPr>
              <a:t>People don’t sort the trash</a:t>
            </a:r>
          </a:p>
          <a:p>
            <a:pPr indent="-228600" lvl="0" marL="457200" rtl="0">
              <a:spcBef>
                <a:spcPts val="0"/>
              </a:spcBef>
              <a:buClr>
                <a:schemeClr val="dk1"/>
              </a:buClr>
            </a:pPr>
            <a:r>
              <a:rPr lang="en">
                <a:solidFill>
                  <a:schemeClr val="dk1"/>
                </a:solidFill>
              </a:rPr>
              <a:t>Pollution and global warming</a:t>
            </a:r>
          </a:p>
          <a:p>
            <a:pPr rtl="0">
              <a:spcBef>
                <a:spcPts val="0"/>
              </a:spcBef>
              <a:buNone/>
            </a:pPr>
            <a:r>
              <a:rPr lang="en">
                <a:solidFill>
                  <a:srgbClr val="00FFFF"/>
                </a:solidFill>
              </a:rPr>
              <a:t>Starting conclusion very different don't mistake it for the intro thank you (3 c’s 4 i’s)</a:t>
            </a:r>
          </a:p>
          <a:p>
            <a:pPr indent="-228600" lvl="0" marL="457200" rtl="0">
              <a:spcBef>
                <a:spcPts val="0"/>
              </a:spcBef>
              <a:buClr>
                <a:schemeClr val="dk1"/>
              </a:buClr>
            </a:pPr>
            <a:r>
              <a:rPr lang="en">
                <a:solidFill>
                  <a:schemeClr val="dk1"/>
                </a:solidFill>
              </a:rPr>
              <a:t>Rescue earth from being trash land</a:t>
            </a:r>
          </a:p>
          <a:p>
            <a:pPr indent="-228600" lvl="0" marL="457200" rtl="0">
              <a:spcBef>
                <a:spcPts val="0"/>
              </a:spcBef>
              <a:buClr>
                <a:schemeClr val="dk1"/>
              </a:buClr>
            </a:pPr>
            <a:r>
              <a:rPr lang="en">
                <a:solidFill>
                  <a:schemeClr val="dk1"/>
                </a:solidFill>
              </a:rPr>
              <a:t>Change people's minds and behavior when young</a:t>
            </a:r>
          </a:p>
          <a:p>
            <a:pPr indent="-228600" lvl="0" marL="457200" rtl="0">
              <a:spcBef>
                <a:spcPts val="0"/>
              </a:spcBef>
              <a:buClr>
                <a:schemeClr val="dk1"/>
              </a:buClr>
            </a:pPr>
            <a:r>
              <a:rPr lang="en">
                <a:solidFill>
                  <a:schemeClr val="dk1"/>
                </a:solidFill>
              </a:rPr>
              <a:t>protect earth</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