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6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7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8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2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8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8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5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0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66E2-03CE-472E-AF84-2AAB41130A5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38C1-E5F0-415B-A5E2-544D8AAF6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6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E66E2-03CE-472E-AF84-2AAB41130A55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38C1-E5F0-415B-A5E2-544D8AAF6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8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9910" y="9004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8039"/>
            <a:ext cx="9144000" cy="1931831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feature </a:t>
            </a:r>
            <a:r>
              <a:rPr lang="en-US" dirty="0" smtClean="0"/>
              <a:t>of our trash can is an </a:t>
            </a:r>
            <a:r>
              <a:rPr lang="en-US" dirty="0" smtClean="0"/>
              <a:t>ultrasonic sensor to </a:t>
            </a:r>
            <a:r>
              <a:rPr lang="en-US" dirty="0" smtClean="0"/>
              <a:t>detect</a:t>
            </a:r>
            <a:r>
              <a:rPr lang="en-US" dirty="0" smtClean="0"/>
              <a:t> </a:t>
            </a:r>
            <a:r>
              <a:rPr lang="en-US" dirty="0" smtClean="0"/>
              <a:t>if anybody is </a:t>
            </a:r>
            <a:r>
              <a:rPr lang="en-US" dirty="0" smtClean="0"/>
              <a:t>trying to approach to throw away trash so it can activate. </a:t>
            </a:r>
            <a:endParaRPr lang="en-US" dirty="0"/>
          </a:p>
        </p:txBody>
      </p:sp>
      <p:pic>
        <p:nvPicPr>
          <p:cNvPr id="2050" name="Picture 2" descr="http://ecx.images-amazon.com/images/I/31UXGVpyafL._SY3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4188" y="2530711"/>
            <a:ext cx="12287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ttps://conceptdraw.com/a1799c3/p9/preview/256/pict--radio-waves-telecommunication-networks---vector-stencils-library.png--draw-diagram-flowchart-example.png"/>
          <p:cNvSpPr>
            <a:spLocks noChangeAspect="1" noChangeArrowheads="1"/>
          </p:cNvSpPr>
          <p:nvPr/>
        </p:nvSpPr>
        <p:spPr bwMode="auto">
          <a:xfrm>
            <a:off x="2126042" y="503539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8" descr="https://conceptdraw.com/a1799c3/p9/preview/256/pict--radio-waves-telecommunication-networks---vector-stencils-library.png--draw-diagram-flowchart-example.png"/>
          <p:cNvSpPr>
            <a:spLocks noChangeAspect="1" noChangeArrowheads="1"/>
          </p:cNvSpPr>
          <p:nvPr/>
        </p:nvSpPr>
        <p:spPr bwMode="auto">
          <a:xfrm>
            <a:off x="2342836" y="4399476"/>
            <a:ext cx="1881433" cy="188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0" descr="https://conceptdraw.com/a1799c3/p9/preview/256/pict--radio-waves-telecommunication-networks---vector-stencils-library.png--draw-diagram-flowchart-exampl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12" descr="https://conceptdraw.com/a1799c3/p9/preview/256/pict--radio-waves-telecommunication-networks---vector-stencils-library.png--draw-diagram-flowchart-example.png"/>
          <p:cNvSpPr>
            <a:spLocks noChangeAspect="1" noChangeArrowheads="1"/>
          </p:cNvSpPr>
          <p:nvPr/>
        </p:nvSpPr>
        <p:spPr bwMode="auto">
          <a:xfrm>
            <a:off x="307975" y="7937"/>
            <a:ext cx="2190526" cy="21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6" descr="https://upload.wikimedia.org/wikipedia/commons/thumb/0/07/Sonar_Principle_EN.svg/2000px-Sonar_Principle_EN.svg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13" y="2505086"/>
            <a:ext cx="6977182" cy="316569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855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78039"/>
            <a:ext cx="9144000" cy="1931831"/>
          </a:xfrm>
        </p:spPr>
        <p:txBody>
          <a:bodyPr/>
          <a:lstStyle/>
          <a:p>
            <a:r>
              <a:rPr lang="en-US" dirty="0" smtClean="0"/>
              <a:t>Once the ultrasonic sensor </a:t>
            </a:r>
            <a:r>
              <a:rPr lang="en-US" dirty="0" smtClean="0"/>
              <a:t>is activated the</a:t>
            </a:r>
            <a:r>
              <a:rPr lang="en-US" dirty="0" smtClean="0"/>
              <a:t> trash </a:t>
            </a:r>
            <a:r>
              <a:rPr lang="en-US" dirty="0" smtClean="0"/>
              <a:t>can </a:t>
            </a:r>
            <a:r>
              <a:rPr lang="en-US" dirty="0" smtClean="0"/>
              <a:t>will say </a:t>
            </a:r>
            <a:r>
              <a:rPr lang="en-US" dirty="0" smtClean="0"/>
              <a:t>“I only take recyclables items like cardboard, plastic bottles, and paper.</a:t>
            </a:r>
            <a:endParaRPr lang="en-US" dirty="0"/>
          </a:p>
        </p:txBody>
      </p:sp>
      <p:pic>
        <p:nvPicPr>
          <p:cNvPr id="1026" name="Picture 2" descr="http://ak1.ostkcdn.com/images/products/2495142/iTouchless-SX-Black-Automatic-Steel-Trash-Can-P107166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268" y="2607970"/>
            <a:ext cx="3231568" cy="387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70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6478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727" y="875762"/>
            <a:ext cx="9144000" cy="1931831"/>
          </a:xfrm>
        </p:spPr>
        <p:txBody>
          <a:bodyPr/>
          <a:lstStyle/>
          <a:p>
            <a:r>
              <a:rPr lang="en-US" dirty="0" smtClean="0"/>
              <a:t>There </a:t>
            </a:r>
            <a:r>
              <a:rPr lang="en-US" dirty="0" smtClean="0"/>
              <a:t>is also a </a:t>
            </a:r>
            <a:r>
              <a:rPr lang="en-US" dirty="0" smtClean="0"/>
              <a:t>sign for </a:t>
            </a:r>
            <a:r>
              <a:rPr lang="en-US" dirty="0" smtClean="0"/>
              <a:t>people with hearing problems </a:t>
            </a:r>
            <a:r>
              <a:rPr lang="en-US" dirty="0" smtClean="0"/>
              <a:t>that has pictures of recyclable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AutoShape 2" descr="https://www.mwatoday.com/webres/Image/news/02-feb/Group-without-background--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https://www.mwatoday.com/webres/Image/news/02-feb/Group-without-background---small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57" y="1700011"/>
            <a:ext cx="8023540" cy="51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6478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727" y="875762"/>
            <a:ext cx="9144000" cy="1931831"/>
          </a:xfrm>
        </p:spPr>
        <p:txBody>
          <a:bodyPr/>
          <a:lstStyle/>
          <a:p>
            <a:r>
              <a:rPr lang="en-US" dirty="0" smtClean="0"/>
              <a:t>What all this is ,is trying to change people behaver so people will form a habit for appropriate</a:t>
            </a:r>
            <a:r>
              <a:rPr lang="en-US" dirty="0" smtClean="0"/>
              <a:t> </a:t>
            </a:r>
            <a:r>
              <a:rPr lang="en-US" dirty="0" smtClean="0"/>
              <a:t>recycling. This habit helps the earth and ourselves. we should treat it as </a:t>
            </a:r>
            <a:r>
              <a:rPr lang="en-US" smtClean="0"/>
              <a:t>important as eating</a:t>
            </a:r>
            <a:r>
              <a:rPr lang="en-US" dirty="0" smtClean="0"/>
              <a:t>.</a:t>
            </a:r>
          </a:p>
        </p:txBody>
      </p:sp>
      <p:sp>
        <p:nvSpPr>
          <p:cNvPr id="4" name="AutoShape 2" descr="https://www.mwatoday.com/webres/Image/news/02-feb/Group-without-background---smal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4" descr="https://www.mwatoday.com/webres/Image/news/02-feb/Group-without-background---small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0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111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Solution   </vt:lpstr>
      <vt:lpstr>Solution   </vt:lpstr>
      <vt:lpstr>Solution   </vt:lpstr>
      <vt:lpstr>Solution   </vt:lpstr>
    </vt:vector>
  </TitlesOfParts>
  <Company>Ecova,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Jinna Liu</dc:creator>
  <cp:lastModifiedBy>Xian, Liang</cp:lastModifiedBy>
  <cp:revision>13</cp:revision>
  <dcterms:created xsi:type="dcterms:W3CDTF">2015-11-14T04:32:51Z</dcterms:created>
  <dcterms:modified xsi:type="dcterms:W3CDTF">2015-11-24T05:26:29Z</dcterms:modified>
</cp:coreProperties>
</file>