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EC479C-58D9-4C7B-AE41-23B500C10458}" v="4" dt="2025-08-17T04:07:39.7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a Ezife" userId="fca11bb09b924158" providerId="LiveId" clId="{F8EC479C-58D9-4C7B-AE41-23B500C10458}"/>
    <pc:docChg chg="modSld">
      <pc:chgData name="Erika Ezife" userId="fca11bb09b924158" providerId="LiveId" clId="{F8EC479C-58D9-4C7B-AE41-23B500C10458}" dt="2025-08-17T04:07:45.917" v="68" actId="20577"/>
      <pc:docMkLst>
        <pc:docMk/>
      </pc:docMkLst>
      <pc:sldChg chg="addSp modSp mod">
        <pc:chgData name="Erika Ezife" userId="fca11bb09b924158" providerId="LiveId" clId="{F8EC479C-58D9-4C7B-AE41-23B500C10458}" dt="2025-08-17T04:07:45.917" v="68" actId="20577"/>
        <pc:sldMkLst>
          <pc:docMk/>
          <pc:sldMk cId="176667683" sldId="256"/>
        </pc:sldMkLst>
        <pc:spChg chg="add mod">
          <ac:chgData name="Erika Ezife" userId="fca11bb09b924158" providerId="LiveId" clId="{F8EC479C-58D9-4C7B-AE41-23B500C10458}" dt="2025-08-17T04:07:19.813" v="19" actId="20577"/>
          <ac:spMkLst>
            <pc:docMk/>
            <pc:sldMk cId="176667683" sldId="256"/>
            <ac:spMk id="2" creationId="{CC640C0E-8BE6-3F74-F4CA-44AB2156A4E6}"/>
          </ac:spMkLst>
        </pc:spChg>
        <pc:spChg chg="add mod">
          <ac:chgData name="Erika Ezife" userId="fca11bb09b924158" providerId="LiveId" clId="{F8EC479C-58D9-4C7B-AE41-23B500C10458}" dt="2025-08-17T04:07:31.268" v="34" actId="20577"/>
          <ac:spMkLst>
            <pc:docMk/>
            <pc:sldMk cId="176667683" sldId="256"/>
            <ac:spMk id="3" creationId="{7B6FABFA-CDFB-6980-D9F3-9764A7E486D7}"/>
          </ac:spMkLst>
        </pc:spChg>
        <pc:spChg chg="mod">
          <ac:chgData name="Erika Ezife" userId="fca11bb09b924158" providerId="LiveId" clId="{F8EC479C-58D9-4C7B-AE41-23B500C10458}" dt="2025-08-17T04:06:36.960" v="0" actId="1076"/>
          <ac:spMkLst>
            <pc:docMk/>
            <pc:sldMk cId="176667683" sldId="256"/>
            <ac:spMk id="4" creationId="{88A5290E-F9C7-F380-4ADE-9CAF9BF7C568}"/>
          </ac:spMkLst>
        </pc:spChg>
        <pc:spChg chg="mod">
          <ac:chgData name="Erika Ezife" userId="fca11bb09b924158" providerId="LiveId" clId="{F8EC479C-58D9-4C7B-AE41-23B500C10458}" dt="2025-08-17T04:06:52.925" v="4" actId="1076"/>
          <ac:spMkLst>
            <pc:docMk/>
            <pc:sldMk cId="176667683" sldId="256"/>
            <ac:spMk id="5" creationId="{45CB58B1-F12B-9190-D08F-0B58F661CA89}"/>
          </ac:spMkLst>
        </pc:spChg>
        <pc:spChg chg="mod">
          <ac:chgData name="Erika Ezife" userId="fca11bb09b924158" providerId="LiveId" clId="{F8EC479C-58D9-4C7B-AE41-23B500C10458}" dt="2025-08-17T04:06:44.310" v="2" actId="1076"/>
          <ac:spMkLst>
            <pc:docMk/>
            <pc:sldMk cId="176667683" sldId="256"/>
            <ac:spMk id="6" creationId="{CFA0EC7A-13EA-354D-9DAE-C8C921237B2F}"/>
          </ac:spMkLst>
        </pc:spChg>
        <pc:spChg chg="mod">
          <ac:chgData name="Erika Ezife" userId="fca11bb09b924158" providerId="LiveId" clId="{F8EC479C-58D9-4C7B-AE41-23B500C10458}" dt="2025-08-17T04:07:03.052" v="7" actId="1076"/>
          <ac:spMkLst>
            <pc:docMk/>
            <pc:sldMk cId="176667683" sldId="256"/>
            <ac:spMk id="7" creationId="{EC6E58D5-AA30-5F78-6355-95F0AF4EEC39}"/>
          </ac:spMkLst>
        </pc:spChg>
        <pc:spChg chg="mod">
          <ac:chgData name="Erika Ezife" userId="fca11bb09b924158" providerId="LiveId" clId="{F8EC479C-58D9-4C7B-AE41-23B500C10458}" dt="2025-08-17T04:06:40.640" v="1" actId="1076"/>
          <ac:spMkLst>
            <pc:docMk/>
            <pc:sldMk cId="176667683" sldId="256"/>
            <ac:spMk id="8" creationId="{E45BB0F4-E2D3-7B72-BCE0-4590C76B0BA4}"/>
          </ac:spMkLst>
        </pc:spChg>
        <pc:spChg chg="mod">
          <ac:chgData name="Erika Ezife" userId="fca11bb09b924158" providerId="LiveId" clId="{F8EC479C-58D9-4C7B-AE41-23B500C10458}" dt="2025-08-17T04:06:47.863" v="3" actId="1076"/>
          <ac:spMkLst>
            <pc:docMk/>
            <pc:sldMk cId="176667683" sldId="256"/>
            <ac:spMk id="9" creationId="{1AA3E0D2-5A4E-9CA0-E357-5DDD29885DE1}"/>
          </ac:spMkLst>
        </pc:spChg>
        <pc:spChg chg="mod">
          <ac:chgData name="Erika Ezife" userId="fca11bb09b924158" providerId="LiveId" clId="{F8EC479C-58D9-4C7B-AE41-23B500C10458}" dt="2025-08-17T04:07:07.166" v="8" actId="1076"/>
          <ac:spMkLst>
            <pc:docMk/>
            <pc:sldMk cId="176667683" sldId="256"/>
            <ac:spMk id="10" creationId="{3BB737CF-4EE7-89DE-AF14-98A7E5B6F51D}"/>
          </ac:spMkLst>
        </pc:spChg>
        <pc:spChg chg="mod">
          <ac:chgData name="Erika Ezife" userId="fca11bb09b924158" providerId="LiveId" clId="{F8EC479C-58D9-4C7B-AE41-23B500C10458}" dt="2025-08-17T04:07:10.971" v="9" actId="1076"/>
          <ac:spMkLst>
            <pc:docMk/>
            <pc:sldMk cId="176667683" sldId="256"/>
            <ac:spMk id="11" creationId="{B1A42D92-8727-99B8-A22E-9C76D433C1D5}"/>
          </ac:spMkLst>
        </pc:spChg>
        <pc:spChg chg="add mod">
          <ac:chgData name="Erika Ezife" userId="fca11bb09b924158" providerId="LiveId" clId="{F8EC479C-58D9-4C7B-AE41-23B500C10458}" dt="2025-08-17T04:07:37.710" v="47" actId="20577"/>
          <ac:spMkLst>
            <pc:docMk/>
            <pc:sldMk cId="176667683" sldId="256"/>
            <ac:spMk id="12" creationId="{C709887A-A2EC-8CA6-89F7-6DB0028714FA}"/>
          </ac:spMkLst>
        </pc:spChg>
        <pc:spChg chg="mod">
          <ac:chgData name="Erika Ezife" userId="fca11bb09b924158" providerId="LiveId" clId="{F8EC479C-58D9-4C7B-AE41-23B500C10458}" dt="2025-08-17T04:06:58.975" v="6" actId="1076"/>
          <ac:spMkLst>
            <pc:docMk/>
            <pc:sldMk cId="176667683" sldId="256"/>
            <ac:spMk id="13" creationId="{BCB4FB2B-ABDE-756B-5FC2-3B2EDCED7058}"/>
          </ac:spMkLst>
        </pc:spChg>
        <pc:spChg chg="mod">
          <ac:chgData name="Erika Ezife" userId="fca11bb09b924158" providerId="LiveId" clId="{F8EC479C-58D9-4C7B-AE41-23B500C10458}" dt="2025-08-17T04:06:55.718" v="5" actId="1076"/>
          <ac:spMkLst>
            <pc:docMk/>
            <pc:sldMk cId="176667683" sldId="256"/>
            <ac:spMk id="14" creationId="{B560BDAC-C89C-6494-2564-C2271B6C0470}"/>
          </ac:spMkLst>
        </pc:spChg>
        <pc:spChg chg="add mod">
          <ac:chgData name="Erika Ezife" userId="fca11bb09b924158" providerId="LiveId" clId="{F8EC479C-58D9-4C7B-AE41-23B500C10458}" dt="2025-08-17T04:07:45.917" v="68" actId="20577"/>
          <ac:spMkLst>
            <pc:docMk/>
            <pc:sldMk cId="176667683" sldId="256"/>
            <ac:spMk id="15" creationId="{810B8713-4E2F-56F4-1DE1-797D14D38ED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81323-BB3F-7504-6A25-DA95984EFD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C135A7-1BBE-0F30-51F1-765C31C4C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635FD-D171-B389-47DD-75DC13164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71129-AA1E-4122-ABDD-8F22B49FF965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D4437-94C7-DDEF-DB94-956D5EFA8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8710F-3EA7-8C77-3A81-5BDBC7F10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CCE2-79C6-4DCF-83B0-E12A03425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73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BAE64-E215-53B3-9A96-FB35330DC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004BFD-CCEB-17EA-D1D0-1C428BEA7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ECEB2-2D28-5060-AC78-6EB86BD18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71129-AA1E-4122-ABDD-8F22B49FF965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8DE4E-0CFE-E4BC-E915-50FB5A2CA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FA745-5938-8F97-AAF0-7CD05C957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CCE2-79C6-4DCF-83B0-E12A03425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6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C9ECE5-77AB-2477-36FA-FB53973073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85F2D6-2DDB-CBAC-3A78-D23372732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D9CC1-FEC0-B60B-D7C1-BAC38276D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71129-AA1E-4122-ABDD-8F22B49FF965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7AF0E-DA50-7DBF-F608-C281FBC8A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E5E94-B109-375A-E9A3-EFC254CB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CCE2-79C6-4DCF-83B0-E12A03425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26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9F736-12AE-A254-815D-73F8372B3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82D36-60C1-7C63-0C7D-CE7EC97BC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0E193-D31C-8A8C-5CB0-8429C0B0C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71129-AA1E-4122-ABDD-8F22B49FF965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FFB39-C795-0B79-9E1C-0985F9918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DB668-F5DC-7341-591D-C16A4DE3A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CCE2-79C6-4DCF-83B0-E12A03425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509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475F2-675F-BE53-5709-7BDCB1254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A7F1A-9A6A-81C6-9605-6EA271F9F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0D07B-BB67-DF28-FFA7-AAE1D646E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71129-AA1E-4122-ABDD-8F22B49FF965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AC810-1187-694A-BF40-14FF4DAD6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B6B60-7992-A294-ADC9-19D8FF939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CCE2-79C6-4DCF-83B0-E12A03425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73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3916F-87BC-A4F5-B3FA-9E8A1DA31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5B795-1BF6-0F55-D558-8E8DBCA28F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6CF630-E8F2-2450-989E-545A1D69B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020F4-6FA7-6F48-0383-5CAADD5C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71129-AA1E-4122-ABDD-8F22B49FF965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67F2C-1830-FD09-B985-4844A08B0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5A548-D500-DEB1-15B4-44F02ED94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CCE2-79C6-4DCF-83B0-E12A03425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15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C3EDD-8F5E-D42C-77F7-2E5AA3156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D6A86-438E-E11C-6740-3FF22D5FF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3A7B1-5675-0946-17A9-46FE6A4DB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50935E-A28E-E559-0B5D-D8E3F1819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F09485-FC71-92C5-F051-4859512F4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E099A0-24C1-A063-7289-A672B74FD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71129-AA1E-4122-ABDD-8F22B49FF965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6ED6CD-2CC6-6107-FB9B-FBE8A6273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DD466-5C9E-42E4-9DED-6328379C2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CCE2-79C6-4DCF-83B0-E12A03425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40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9148F-3E71-7FD3-AC26-7B4A0A12F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38E66D-5AC7-0FE2-E2BC-FB3A196B5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71129-AA1E-4122-ABDD-8F22B49FF965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8F9127-EB45-A378-245F-D1E4573FA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109112-31A8-899B-FA88-ED845CCF7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CCE2-79C6-4DCF-83B0-E12A03425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7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ACAD5F-EEFE-185D-625F-C6924C5CB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71129-AA1E-4122-ABDD-8F22B49FF965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421011-41CF-0D36-6D9B-33E23A3FD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DA17B-5376-9C3B-D827-314EED93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CCE2-79C6-4DCF-83B0-E12A03425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56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DF11D-48FA-0A58-973F-FAD69B8F1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4B17B-71AD-DA8A-9A13-DAEEB281C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416CD-E601-18C5-9CBC-317007B9D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07A11-6C25-41DB-CA32-6220DDE62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71129-AA1E-4122-ABDD-8F22B49FF965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3712F-69B6-81FA-BCAD-218244BF2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164F1-C425-7A2B-F556-207FBF913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CCE2-79C6-4DCF-83B0-E12A03425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3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FE0E5-3B6D-5D7E-294F-AD9C72C4D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D83FD6-E689-9DCD-517E-2D7C2137DC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A20CA-721D-7422-C0C9-79F8FF7B9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12F9F-6EA4-1BF3-3A29-136EDC9EA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71129-AA1E-4122-ABDD-8F22B49FF965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94ED2-F049-E4A3-BD9C-4F3485893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494E1-3FBE-43BC-E919-0C3A73447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ECCE2-79C6-4DCF-83B0-E12A03425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530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37B536-196B-8BF8-9328-95CAB974C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9BD04-EF96-9A4A-3944-2172917D2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EDBA7-9EEE-0598-E2E8-6F64BAEF7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F71129-AA1E-4122-ABDD-8F22B49FF965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DBAA1-A3C7-CBF0-EC56-0639ABE010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24684-D20B-1559-DB1F-9066D6EFD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FECCE2-79C6-4DCF-83B0-E12A03425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0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A5290E-F9C7-F380-4ADE-9CAF9BF7C568}"/>
              </a:ext>
            </a:extLst>
          </p:cNvPr>
          <p:cNvSpPr txBox="1"/>
          <p:nvPr/>
        </p:nvSpPr>
        <p:spPr>
          <a:xfrm>
            <a:off x="803868" y="274761"/>
            <a:ext cx="2029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 end</a:t>
            </a:r>
          </a:p>
          <a:p>
            <a:r>
              <a:rPr lang="en-US" dirty="0"/>
              <a:t>React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CB58B1-F12B-9190-D08F-0B58F661CA89}"/>
              </a:ext>
            </a:extLst>
          </p:cNvPr>
          <p:cNvSpPr txBox="1"/>
          <p:nvPr/>
        </p:nvSpPr>
        <p:spPr>
          <a:xfrm>
            <a:off x="3833309" y="274760"/>
            <a:ext cx="1791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Backend</a:t>
            </a:r>
          </a:p>
          <a:p>
            <a:r>
              <a:rPr lang="en-US" dirty="0"/>
              <a:t>Flask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A0EC7A-13EA-354D-9DAE-C8C921237B2F}"/>
              </a:ext>
            </a:extLst>
          </p:cNvPr>
          <p:cNvSpPr txBox="1"/>
          <p:nvPr/>
        </p:nvSpPr>
        <p:spPr>
          <a:xfrm>
            <a:off x="308149" y="2370046"/>
            <a:ext cx="17785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logs in:</a:t>
            </a:r>
          </a:p>
          <a:p>
            <a:r>
              <a:rPr lang="en-US" dirty="0"/>
              <a:t>Username</a:t>
            </a:r>
          </a:p>
          <a:p>
            <a:r>
              <a:rPr lang="en-US" dirty="0"/>
              <a:t>Password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6E58D5-AA30-5F78-6355-95F0AF4EEC39}"/>
              </a:ext>
            </a:extLst>
          </p:cNvPr>
          <p:cNvSpPr txBox="1"/>
          <p:nvPr/>
        </p:nvSpPr>
        <p:spPr>
          <a:xfrm>
            <a:off x="3737474" y="2593680"/>
            <a:ext cx="2672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Verify credentials against the database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5BB0F4-E2D3-7B72-BCE0-4590C76B0BA4}"/>
              </a:ext>
            </a:extLst>
          </p:cNvPr>
          <p:cNvSpPr txBox="1"/>
          <p:nvPr/>
        </p:nvSpPr>
        <p:spPr>
          <a:xfrm>
            <a:off x="311498" y="1041171"/>
            <a:ext cx="2270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signs up for account:</a:t>
            </a:r>
          </a:p>
          <a:p>
            <a:r>
              <a:rPr lang="en-US" dirty="0"/>
              <a:t>Username</a:t>
            </a:r>
          </a:p>
          <a:p>
            <a:r>
              <a:rPr lang="en-US" dirty="0"/>
              <a:t>password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A3E0D2-5A4E-9CA0-E357-5DDD29885DE1}"/>
              </a:ext>
            </a:extLst>
          </p:cNvPr>
          <p:cNvSpPr txBox="1"/>
          <p:nvPr/>
        </p:nvSpPr>
        <p:spPr>
          <a:xfrm>
            <a:off x="308149" y="3452233"/>
            <a:ext cx="26728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(username, password)</a:t>
            </a:r>
          </a:p>
          <a:p>
            <a:r>
              <a:rPr lang="en-US" dirty="0"/>
              <a:t>goes to server (Flask)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B737CF-4EE7-89DE-AF14-98A7E5B6F51D}"/>
              </a:ext>
            </a:extLst>
          </p:cNvPr>
          <p:cNvSpPr txBox="1"/>
          <p:nvPr/>
        </p:nvSpPr>
        <p:spPr>
          <a:xfrm>
            <a:off x="3709381" y="3501822"/>
            <a:ext cx="22709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 saves record (username, password) into database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A42D92-8727-99B8-A22E-9C76D433C1D5}"/>
              </a:ext>
            </a:extLst>
          </p:cNvPr>
          <p:cNvSpPr txBox="1"/>
          <p:nvPr/>
        </p:nvSpPr>
        <p:spPr>
          <a:xfrm>
            <a:off x="3709381" y="4828914"/>
            <a:ext cx="22709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Returns ID of record</a:t>
            </a:r>
          </a:p>
          <a:p>
            <a:r>
              <a:rPr lang="en-US" dirty="0"/>
              <a:t>Create session with user ID</a:t>
            </a:r>
          </a:p>
          <a:p>
            <a:r>
              <a:rPr lang="en-US" dirty="0"/>
              <a:t>Sets the cookie</a:t>
            </a:r>
          </a:p>
          <a:p>
            <a:r>
              <a:rPr lang="en-US" dirty="0"/>
              <a:t>Front end -&gt; dashboard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B4FB2B-ABDE-756B-5FC2-3B2EDCED7058}"/>
              </a:ext>
            </a:extLst>
          </p:cNvPr>
          <p:cNvSpPr txBox="1"/>
          <p:nvPr/>
        </p:nvSpPr>
        <p:spPr>
          <a:xfrm>
            <a:off x="3737474" y="1783067"/>
            <a:ext cx="1887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 for user data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60BDAC-C89C-6494-2564-C2271B6C0470}"/>
              </a:ext>
            </a:extLst>
          </p:cNvPr>
          <p:cNvSpPr txBox="1"/>
          <p:nvPr/>
        </p:nvSpPr>
        <p:spPr>
          <a:xfrm>
            <a:off x="3757543" y="1041171"/>
            <a:ext cx="1582994" cy="944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 for session data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640C0E-8BE6-3F74-F4CA-44AB2156A4E6}"/>
              </a:ext>
            </a:extLst>
          </p:cNvPr>
          <p:cNvSpPr txBox="1"/>
          <p:nvPr/>
        </p:nvSpPr>
        <p:spPr>
          <a:xfrm>
            <a:off x="7330042" y="274759"/>
            <a:ext cx="1791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Firebase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6FABFA-CDFB-6980-D9F3-9764A7E486D7}"/>
              </a:ext>
            </a:extLst>
          </p:cNvPr>
          <p:cNvSpPr txBox="1"/>
          <p:nvPr/>
        </p:nvSpPr>
        <p:spPr>
          <a:xfrm>
            <a:off x="7330042" y="696353"/>
            <a:ext cx="1582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 control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09887A-A2EC-8CA6-89F7-6DB0028714FA}"/>
              </a:ext>
            </a:extLst>
          </p:cNvPr>
          <p:cNvSpPr txBox="1"/>
          <p:nvPr/>
        </p:nvSpPr>
        <p:spPr>
          <a:xfrm>
            <a:off x="7330042" y="1449563"/>
            <a:ext cx="1582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 sets chores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0B8713-4E2F-56F4-1DE1-797D14D38EDB}"/>
              </a:ext>
            </a:extLst>
          </p:cNvPr>
          <p:cNvSpPr txBox="1"/>
          <p:nvPr/>
        </p:nvSpPr>
        <p:spPr>
          <a:xfrm>
            <a:off x="7434524" y="2370046"/>
            <a:ext cx="1582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 </a:t>
            </a:r>
            <a:r>
              <a:rPr lang="en-US"/>
              <a:t>sends notifications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67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2869</TotalTime>
  <Words>79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Erika Ezife</dc:creator>
  <cp:lastModifiedBy>Erika Ezife</cp:lastModifiedBy>
  <cp:revision>1</cp:revision>
  <dcterms:created xsi:type="dcterms:W3CDTF">2025-01-11T03:31:02Z</dcterms:created>
  <dcterms:modified xsi:type="dcterms:W3CDTF">2025-08-17T04:07:53Z</dcterms:modified>
</cp:coreProperties>
</file>