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71" r:id="rId3"/>
    <p:sldId id="267" r:id="rId4"/>
    <p:sldId id="272" r:id="rId5"/>
  </p:sldIdLst>
  <p:sldSz cx="5715000" cy="9144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7">
          <p15:clr>
            <a:srgbClr val="A4A3A4"/>
          </p15:clr>
        </p15:guide>
        <p15:guide id="2" pos="1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65" d="100"/>
          <a:sy n="65" d="100"/>
        </p:scale>
        <p:origin x="2741" y="48"/>
      </p:cViewPr>
      <p:guideLst>
        <p:guide orient="horz" pos="2877"/>
        <p:guide pos="180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2021/12/24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9582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64594" y="1143000"/>
            <a:ext cx="1928813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040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</p:spPr>
        <p:txBody>
          <a:bodyPr anchor="ctr" anchorCtr="1"/>
          <a:lstStyle>
            <a:lvl1pPr>
              <a:defRPr sz="2600"/>
            </a:lvl1pPr>
          </a:lstStyle>
          <a:p>
            <a:r>
              <a:rPr lang="zh-CN" altLang="en-US"/>
              <a:t>请填写试卷标题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6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571500" rtl="0" eaLnBrk="1" fontAlgn="auto" latinLnBrk="0" hangingPunct="1">
        <a:lnSpc>
          <a:spcPct val="100000"/>
        </a:lnSpc>
        <a:spcBef>
          <a:spcPct val="0"/>
        </a:spcBef>
        <a:buNone/>
        <a:defRPr sz="175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2862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005840" algn="l"/>
        </a:tabLst>
        <a:defRPr sz="1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71437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00012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28587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image" Target="../media/image3.png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1.png"/><Relationship Id="rId5" Type="http://schemas.openxmlformats.org/officeDocument/2006/relationships/tags" Target="../tags/tag8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image" Target="../media/image3.png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5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4.png"/><Relationship Id="rId5" Type="http://schemas.openxmlformats.org/officeDocument/2006/relationships/tags" Target="../tags/tag17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6.xml"/><Relationship Id="rId9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3.png"/><Relationship Id="rId5" Type="http://schemas.openxmlformats.org/officeDocument/2006/relationships/tags" Target="../tags/tag26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5.xml"/><Relationship Id="rId9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作业四</a:t>
            </a: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noAutofit/>
          </a:bodyPr>
          <a:lstStyle/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</a:rPr>
              <a:t>总分</a:t>
            </a:r>
            <a:r>
              <a:rPr lang="en-US" altLang="zh-CN" sz="2000">
                <a:solidFill>
                  <a:srgbClr val="000000"/>
                </a:solidFill>
              </a:rPr>
              <a:t>: 30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noAutofit/>
          </a:bodyPr>
          <a:lstStyle/>
          <a:p>
            <a:pPr lvl="0" algn="l">
              <a:buNone/>
            </a:pPr>
            <a:r>
              <a:rPr lang="zh-CN" altLang="en-US" sz="200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ym typeface="+mn-ea"/>
              </a:rPr>
              <a:t>1.</a:t>
            </a:r>
            <a:r>
              <a:rPr lang="en-US" altLang="zh-CN" sz="2600">
                <a:sym typeface="+mn-ea"/>
              </a:rPr>
              <a:t> </a:t>
            </a:r>
            <a:r>
              <a:rPr lang="zh-CN" altLang="en-US" sz="2600">
                <a:sym typeface="+mn-ea"/>
              </a:rPr>
              <a:t>电路如图所示，设JK触发器的初态Q为“0”，边沿触发。R和S是异步清零和置1端。给定输入时钟CP，确定输出端Y的波形。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正常使用主观题需2.0以上版本雨课堂</a:t>
            </a:r>
          </a:p>
        </p:txBody>
      </p:sp>
      <p:pic>
        <p:nvPicPr>
          <p:cNvPr id="10" name="图片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9805" y="3554095"/>
            <a:ext cx="3755390" cy="1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6175" y="6265545"/>
            <a:ext cx="3314065" cy="9023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</a:p>
          </p:txBody>
        </p:sp>
        <p:sp>
          <p:nvSpPr>
            <p:cNvPr id="7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charset="-122"/>
                  <a:sym typeface="Microsoft Yahei" panose="020B0503020204020204" pitchFamily="34" charset="-122"/>
                </a:rPr>
                <a:t>6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panose="020B050302020402020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 descr="tmpE2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12395" y="635000"/>
            <a:ext cx="5397500" cy="2857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电路如下图所示，假设初始状态</a:t>
            </a:r>
          </a:p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（1）写出电路的状态方程，列出状态转换表，画出完整的状态转换图。</a:t>
            </a:r>
          </a:p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（2）试分析该电路构成的是哪种计数器。</a:t>
            </a: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正常使用主观题需2.0以上版本雨课堂</a:t>
            </a:r>
          </a:p>
        </p:txBody>
      </p:sp>
      <p:pic>
        <p:nvPicPr>
          <p:cNvPr id="12" name="图片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010" y="3778885"/>
            <a:ext cx="4954905" cy="2037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5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9735" y="1289685"/>
            <a:ext cx="1670685" cy="3073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</a:p>
          </p:txBody>
        </p:sp>
        <p:sp>
          <p:nvSpPr>
            <p:cNvPr id="7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8分</a:t>
              </a:r>
            </a:p>
          </p:txBody>
        </p:sp>
      </p:grpSp>
      <p:pic>
        <p:nvPicPr>
          <p:cNvPr id="2" name="图片 1" descr="tmp713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349250" y="1154430"/>
            <a:ext cx="5016500" cy="595693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采用D触发器设计一个串行数据检测电路（设输入为X）。当连续出现四个和四个以上的1时，检测信号Z输出为1，输出为0。</a:t>
            </a:r>
          </a:p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要求：采用mealy型电路，要写出中间过程，并进行无关项检测。</a:t>
            </a:r>
          </a:p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【注意：状态分配可以按照二进制数自然升序给定，例如：假设设计状态总数为5个，用S0，S1，…，S4表示，则状态分配可以按照000，001，010，011，100直接分配。】</a:t>
            </a: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正常使用主观题需2.0以上版本雨课堂</a:t>
            </a:r>
          </a:p>
        </p:txBody>
      </p:sp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</a:p>
          </p:txBody>
        </p:sp>
        <p:sp>
          <p:nvSpPr>
            <p:cNvPr id="7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charset="-122"/>
                  <a:sym typeface="Microsoft Yahei" panose="020B0503020204020204" pitchFamily="34" charset="-122"/>
                </a:rPr>
                <a:t>16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 descr="tmpE2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8.0"/>
  <p:tag name="PROBLEMVOICEALLOWED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Titl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6.0"/>
  <p:tag name="PROBLEMVOICEALLOWED" val="Fals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Scor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6.0"/>
  <p:tag name="PROBLEMVOICEALLOWED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236</Words>
  <Application>Microsoft Office PowerPoint</Application>
  <PresentationFormat>全屏显示(16:10)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微软雅黑</vt:lpstr>
      <vt:lpstr>微软雅黑</vt:lpstr>
      <vt:lpstr>Arial</vt:lpstr>
      <vt:lpstr>Office 主题​​</vt:lpstr>
      <vt:lpstr>作业四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作业四</dc:title>
  <dc:creator>wanghp</dc:creator>
  <cp:lastModifiedBy>Volkleon Young</cp:lastModifiedBy>
  <cp:revision>38</cp:revision>
  <dcterms:created xsi:type="dcterms:W3CDTF">2019-06-19T02:08:00Z</dcterms:created>
  <dcterms:modified xsi:type="dcterms:W3CDTF">2021-12-24T15:04:39Z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B68CDB80AE0B4E3F8A6DFFEA0E8272EA</vt:lpwstr>
  </property>
</Properties>
</file>