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09DC2-C409-4584-9E69-2E3373989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</p:spTree>
    <p:extLst>
      <p:ext uri="{BB962C8B-B14F-4D97-AF65-F5344CB8AC3E}">
        <p14:creationId xmlns:p14="http://schemas.microsoft.com/office/powerpoint/2010/main" val="187922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8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83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2.tmp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2.tmp"/><Relationship Id="rId5" Type="http://schemas.openxmlformats.org/officeDocument/2006/relationships/tags" Target="../tags/tag1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2.tmp"/><Relationship Id="rId5" Type="http://schemas.openxmlformats.org/officeDocument/2006/relationships/tags" Target="../tags/tag2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2.tmp"/><Relationship Id="rId5" Type="http://schemas.openxmlformats.org/officeDocument/2006/relationships/tags" Target="../tags/tag3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3A421-704E-432E-905D-5033C2FC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
注意事项</a:t>
            </a:r>
            <a:r>
              <a:rPr lang="en-US" altLang="zh-CN"/>
              <a:t>:
  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A27140-366C-4782-9478-AFEF0EB18BB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总分</a:t>
            </a:r>
            <a:r>
              <a:rPr lang="en-US" altLang="zh-CN" sz="2000">
                <a:solidFill>
                  <a:srgbClr val="000000"/>
                </a:solidFill>
              </a:rPr>
              <a:t>: 40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C9A832-C6C6-4E8E-9598-AB56BC12913E}"/>
              </a:ext>
            </a:extLst>
          </p:cNvPr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6484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A3AE8EA-939E-4ACF-869D-6F3B9FF1BF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71500" y="1377950"/>
            <a:ext cx="45167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请根据电路图写出逻辑函数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EE91F7-2064-4B08-BDCB-1084A374788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2063749"/>
            <a:ext cx="4452617" cy="291201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BE5936-2F89-4491-95A0-11849B5E0CB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913E652-CC0E-4F31-BE07-60462A58AB2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71361158-0BE7-45E7-85DD-8E1F61CA971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8C916671-B105-431F-8242-B115C9310B0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C3393814-2A32-4706-8135-DDCCB53BD520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D538C30C-25E4-405B-80BB-05E52E6D5218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0CF77FE-CA97-4020-8136-81E423F57DAD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2819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882198D-D5A4-459E-A88C-A70E678D397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71500" y="1621790"/>
            <a:ext cx="4477068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请使用与、或、非门实现同或门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并在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logisim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中画出电路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0A64B-51E7-4EF9-8C04-CF8761D7F10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E81E756-F8C9-4D76-9129-4E2DD7D1AAB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C4D4FAB5-A393-45AD-9B53-5E8B7655E4A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7DFCF673-20E6-4AAD-A2A1-B9AC5B224B2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9D185557-D0B0-4DFE-8321-615DD0BC3652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436E351A-77D2-49DD-9939-E132D42D58F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2092B01-9A37-4BF0-AB2C-9D7B48E53B9E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71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04A3CB4-0AD0-4ACB-B14F-ECF044C1415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71500" y="1423670"/>
            <a:ext cx="4411980" cy="128016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请在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logisim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中画出逻辑函数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F=ABC+A'B'C',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反函数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F'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的电路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29AED7-882B-454F-93BA-462FBA3B094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70B6BE9-7F0D-402C-A5C3-4C992BD019A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5AADDD46-D588-4F2F-87D4-484C0277D8D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68814DB3-8B1D-4887-B752-B1EC5F1DCF1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2598C181-928D-43DC-95CF-048E497F307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A1467517-676E-4F75-BC0D-35A90A81ABC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9D26013-1173-4084-83AA-B1DB846197DD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425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A012276-161E-489F-B49A-DF59A758C3B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71500" y="1027430"/>
            <a:ext cx="4548505" cy="207264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请化简逻辑函数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F=ABC+ABD+C'D'+AB'C+A'CD'+AC'D+ABCD,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写出最简逻辑函数并在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logisim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中画出对应功能的最简电路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42C554-6766-4D90-850B-D8C08060069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23A8A9F-0845-474E-86B1-03A840D11A0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B96EA5E9-51FA-4F13-8297-65FC6F62CE8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732680BB-65EF-465C-B80A-2A0C7D4BCAB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7BB4B235-2CE7-4E16-BD15-33E407784571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F0A2B5AF-802F-4AA9-8A2F-37598B3775CD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8AAE59F-64A4-43A8-AC71-E1187CC87C96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9700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全屏显示(16:10)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Microsoft Yahei</vt:lpstr>
      <vt:lpstr>等线</vt:lpstr>
      <vt:lpstr>等线 Light</vt:lpstr>
      <vt:lpstr>Arial</vt:lpstr>
      <vt:lpstr>Office 主题​​</vt:lpstr>
      <vt:lpstr>  
注意事项:
 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
注意事项:
  </dc:title>
  <dc:creator>国玺 张</dc:creator>
  <cp:lastModifiedBy>国玺 张</cp:lastModifiedBy>
  <cp:revision>1</cp:revision>
  <dcterms:created xsi:type="dcterms:W3CDTF">2021-09-09T07:13:38Z</dcterms:created>
  <dcterms:modified xsi:type="dcterms:W3CDTF">2021-09-09T07:14:10Z</dcterms:modified>
</cp:coreProperties>
</file>