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heme/theme2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2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3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4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5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9" r:id="rId2"/>
    <p:sldId id="262" r:id="rId3"/>
    <p:sldId id="265" r:id="rId4"/>
    <p:sldId id="266" r:id="rId5"/>
    <p:sldId id="297" r:id="rId6"/>
    <p:sldId id="278" r:id="rId7"/>
    <p:sldId id="299" r:id="rId8"/>
    <p:sldId id="300" r:id="rId9"/>
    <p:sldId id="279" r:id="rId10"/>
    <p:sldId id="302" r:id="rId11"/>
    <p:sldId id="301" r:id="rId12"/>
    <p:sldId id="281" r:id="rId13"/>
    <p:sldId id="296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94C8-1318-4BC0-902A-936B04FB079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file:///C:\Users\1V994W2\Documents\Tencent%20Files\574576071\FileRecv\&#25340;&#35013;&#32032;&#26448;\&#21830;&#21153;&#31185;&#25216;-16\\08\subject_holdleft_77,209,255_0_staid_full_0.png" TargetMode="Externa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8.xml"/><Relationship Id="rId10" Type="http://schemas.openxmlformats.org/officeDocument/2006/relationships/image" Target="../media/image2.png"/><Relationship Id="rId4" Type="http://schemas.openxmlformats.org/officeDocument/2006/relationships/tags" Target="../tags/tag77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3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file:///C:\Users\1V994W2\Documents\Tencent%20Files\574576071\FileRecv\&#25340;&#35013;&#32032;&#26448;\&#21830;&#21153;&#31185;&#25216;-16\\08\subject_holdleft_77,209,255_0_staid_full_0.png" TargetMode="External"/><Relationship Id="rId5" Type="http://schemas.openxmlformats.org/officeDocument/2006/relationships/tags" Target="../tags/tag84.xml"/><Relationship Id="rId10" Type="http://schemas.openxmlformats.org/officeDocument/2006/relationships/image" Target="../media/image1.png"/><Relationship Id="rId4" Type="http://schemas.openxmlformats.org/officeDocument/2006/relationships/tags" Target="../tags/tag83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2.xml"/><Relationship Id="rId10" Type="http://schemas.openxmlformats.org/officeDocument/2006/relationships/image" Target="../media/image2.png"/><Relationship Id="rId4" Type="http://schemas.openxmlformats.org/officeDocument/2006/relationships/tags" Target="../tags/tag91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2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8.xml"/><Relationship Id="rId10" Type="http://schemas.openxmlformats.org/officeDocument/2006/relationships/image" Target="../media/image3.png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106.xml"/><Relationship Id="rId10" Type="http://schemas.openxmlformats.org/officeDocument/2006/relationships/image" Target="../media/image2.png"/><Relationship Id="rId4" Type="http://schemas.openxmlformats.org/officeDocument/2006/relationships/tags" Target="../tags/tag105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2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3.png"/><Relationship Id="rId5" Type="http://schemas.openxmlformats.org/officeDocument/2006/relationships/tags" Target="../tags/tag11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2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3.png"/><Relationship Id="rId5" Type="http://schemas.openxmlformats.org/officeDocument/2006/relationships/tags" Target="../tags/tag12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image" Target="../media/image5.png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9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image" Target="../media/image6.png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8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3.xml"/><Relationship Id="rId10" Type="http://schemas.openxmlformats.org/officeDocument/2006/relationships/image" Target="../media/image7.png"/><Relationship Id="rId4" Type="http://schemas.openxmlformats.org/officeDocument/2006/relationships/tags" Target="../tags/tag142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.png"/><Relationship Id="rId5" Type="http://schemas.openxmlformats.org/officeDocument/2006/relationships/tags" Target="../tags/tag22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1.xml"/><Relationship Id="rId9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5.xml"/><Relationship Id="rId10" Type="http://schemas.openxmlformats.org/officeDocument/2006/relationships/image" Target="../media/image3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5.png"/><Relationship Id="rId5" Type="http://schemas.openxmlformats.org/officeDocument/2006/relationships/tags" Target="../tags/tag53.xml"/><Relationship Id="rId10" Type="http://schemas.openxmlformats.org/officeDocument/2006/relationships/image" Target="file:///C:\Users\1V994W2\Documents\Tencent%20Files\574576071\FileRecv\&#25340;&#35013;&#32032;&#26448;\&#21830;&#21153;&#31185;&#25216;-16\\08\subject_holdleft_77,209,255_0_staid_full_0.png" TargetMode="External"/><Relationship Id="rId4" Type="http://schemas.openxmlformats.org/officeDocument/2006/relationships/tags" Target="../tags/tag52.xml"/><Relationship Id="rId9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2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3.xml"/><Relationship Id="rId10" Type="http://schemas.openxmlformats.org/officeDocument/2006/relationships/image" Target="../media/image3.png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2.png"/><Relationship Id="rId5" Type="http://schemas.openxmlformats.org/officeDocument/2006/relationships/tags" Target="../tags/tag71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0.xml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6473826" y="4301490"/>
            <a:ext cx="175577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6473826" y="4823460"/>
            <a:ext cx="175577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9" name="任意多边形 5"/>
          <p:cNvSpPr/>
          <p:nvPr>
            <p:custDataLst>
              <p:tags r:id="rId8"/>
            </p:custDataLst>
          </p:nvPr>
        </p:nvSpPr>
        <p:spPr>
          <a:xfrm>
            <a:off x="6473825" y="162560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734176" y="2041526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6734175" y="3216911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762317" y="4210685"/>
            <a:ext cx="4825365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  <p:custDataLst>
              <p:tags r:id="rId7"/>
            </p:custDataLst>
          </p:nvPr>
        </p:nvSpPr>
        <p:spPr>
          <a:xfrm>
            <a:off x="905827" y="4214495"/>
            <a:ext cx="4518660" cy="490220"/>
          </a:xfrm>
        </p:spPr>
        <p:txBody>
          <a:bodyPr vert="horz" wrap="square" lIns="0" tIns="0" rIns="0" bIns="0" anchor="ctr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762317" y="2834005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41259"/>
            <a:ext cx="720090" cy="71674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259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45333"/>
            <a:ext cx="1620202" cy="16126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333"/>
            <a:ext cx="1620202" cy="16126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203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4702175" y="2738353"/>
            <a:ext cx="4536440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702175" y="3777214"/>
            <a:ext cx="4536440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41259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2022/6/16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2.xml"/><Relationship Id="rId7" Type="http://schemas.openxmlformats.org/officeDocument/2006/relationships/image" Target="file:///C:\Users\1V994W2\PycharmProjects\PPT_Background_Generation/pic_temp/0_pic_quater_left_up.png" TargetMode="External"/><Relationship Id="rId12" Type="http://schemas.openxmlformats.org/officeDocument/2006/relationships/image" Target="../media/image23.pn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1.png"/><Relationship Id="rId4" Type="http://schemas.openxmlformats.org/officeDocument/2006/relationships/tags" Target="../tags/tag203.xml"/><Relationship Id="rId9" Type="http://schemas.openxmlformats.org/officeDocument/2006/relationships/image" Target="file:///C:\Users\1V994W2\PycharmProjects\PPT_Background_Generation/pic_temp/1_pic_quater_right_up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11.xml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4.png"/><Relationship Id="rId5" Type="http://schemas.openxmlformats.org/officeDocument/2006/relationships/tags" Target="../tags/tag213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212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2" Type="http://schemas.openxmlformats.org/officeDocument/2006/relationships/tags" Target="../tags/tag15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1.png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image" Target="../media/image10.png"/><Relationship Id="rId5" Type="http://schemas.openxmlformats.org/officeDocument/2006/relationships/tags" Target="../tags/tag174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17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13" Type="http://schemas.openxmlformats.org/officeDocument/2006/relationships/image" Target="../media/image14.png"/><Relationship Id="rId3" Type="http://schemas.openxmlformats.org/officeDocument/2006/relationships/tags" Target="../tags/tag184.xml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5" Type="http://schemas.openxmlformats.org/officeDocument/2006/relationships/tags" Target="../tags/tag186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18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89.xml"/><Relationship Id="rId7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190.xml"/><Relationship Id="rId9" Type="http://schemas.openxmlformats.org/officeDocument/2006/relationships/image" Target="file:///C:\Users\1V994W2\PycharmProjects\PPT_Background_Generation/pic_temp/1_pic_quater_left_down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5.xml"/><Relationship Id="rId4" Type="http://schemas.openxmlformats.org/officeDocument/2006/relationships/tags" Target="../tags/tag19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png"/><Relationship Id="rId3" Type="http://schemas.openxmlformats.org/officeDocument/2006/relationships/tags" Target="../tags/tag198.xml"/><Relationship Id="rId7" Type="http://schemas.openxmlformats.org/officeDocument/2006/relationships/image" Target="file:///C:\Users\1V994W2\PycharmProjects\PPT_Background_Generation/pic_temp/0_pic_quater_left_up.png" TargetMode="External"/><Relationship Id="rId12" Type="http://schemas.openxmlformats.org/officeDocument/2006/relationships/image" Target="../media/image18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4" Type="http://schemas.openxmlformats.org/officeDocument/2006/relationships/tags" Target="../tags/tag199.xml"/><Relationship Id="rId9" Type="http://schemas.openxmlformats.org/officeDocument/2006/relationships/image" Target="file:///C:\Users\1V994W2\PycharmProjects\PPT_Background_Generation/pic_temp/1_pic_quater_right_up.png" TargetMode="Externa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孙朔阳</a:t>
            </a:r>
            <a:r>
              <a:rPr lang="en-US" altLang="zh-CN"/>
              <a:t> </a:t>
            </a:r>
            <a:r>
              <a:rPr lang="zh-CN" altLang="en-US"/>
              <a:t>杨杰睿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6625591" y="2331721"/>
            <a:ext cx="4825365" cy="970915"/>
          </a:xfrm>
        </p:spPr>
        <p:txBody>
          <a:bodyPr>
            <a:noAutofit/>
          </a:bodyPr>
          <a:lstStyle/>
          <a:p>
            <a:r>
              <a:rPr lang="zh-CN" altLang="zh-CN" sz="4400"/>
              <a:t>联网版飞机大战结题汇报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4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3984" y="408373"/>
            <a:ext cx="618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实现页面切换，</a:t>
            </a:r>
            <a:r>
              <a:rPr lang="en-US" altLang="zh-CN" dirty="0" err="1"/>
              <a:t>getExtra</a:t>
            </a:r>
            <a:r>
              <a:rPr lang="en-US" altLang="zh-CN" dirty="0"/>
              <a:t>()</a:t>
            </a:r>
            <a:r>
              <a:rPr lang="zh-CN" altLang="en-US" dirty="0"/>
              <a:t>传输信息，部分使用中间层</a:t>
            </a:r>
            <a:r>
              <a:rPr lang="en-US" altLang="zh-CN" dirty="0"/>
              <a:t>Config</a:t>
            </a:r>
            <a:r>
              <a:rPr lang="zh-CN" altLang="en-US" dirty="0"/>
              <a:t>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925" y="1085215"/>
            <a:ext cx="3820160" cy="24460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7530" y="506095"/>
            <a:ext cx="4779645" cy="5845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3925" y="3570605"/>
            <a:ext cx="3818890" cy="2667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04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719955" y="3100303"/>
            <a:ext cx="4536440" cy="835660"/>
          </a:xfrm>
        </p:spPr>
        <p:txBody>
          <a:bodyPr>
            <a:normAutofit/>
          </a:bodyPr>
          <a:lstStyle/>
          <a:p>
            <a:r>
              <a:rPr lang="zh-CN" altLang="en-US"/>
              <a:t>联网功能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/>
          <p:nvPr>
            <p:custDataLst>
              <p:tags r:id="rId3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41259"/>
            <a:ext cx="720090" cy="716741"/>
          </a:xfrm>
          <a:prstGeom prst="rect">
            <a:avLst/>
          </a:prstGeom>
        </p:spPr>
      </p:pic>
      <p:pic>
        <p:nvPicPr>
          <p:cNvPr id="20" name="图片 19"/>
          <p:cNvPicPr/>
          <p:nvPr>
            <p:custDataLst>
              <p:tags r:id="rId4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259"/>
            <a:ext cx="720090" cy="716741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联网功能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330" y="1052599"/>
            <a:ext cx="3470275" cy="5447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99842" y="1067400"/>
            <a:ext cx="322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完成后端编写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2324" y="1129030"/>
            <a:ext cx="4519586" cy="50122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sp>
        <p:nvSpPr>
          <p:cNvPr id="8" name="文本框 5"/>
          <p:cNvSpPr txBox="1"/>
          <p:nvPr>
            <p:custDataLst>
              <p:tags r:id="rId3"/>
            </p:custDataLst>
          </p:nvPr>
        </p:nvSpPr>
        <p:spPr>
          <a:xfrm>
            <a:off x="839317" y="2153285"/>
            <a:ext cx="1704975" cy="680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000" b="1" spc="2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7027545" y="795973"/>
            <a:ext cx="4232910" cy="83484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44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功能划分</a:t>
            </a:r>
          </a:p>
        </p:txBody>
      </p:sp>
      <p:sp>
        <p:nvSpPr>
          <p:cNvPr id="26" name="六边形 25"/>
          <p:cNvSpPr/>
          <p:nvPr>
            <p:custDataLst>
              <p:tags r:id="rId3"/>
            </p:custDataLst>
          </p:nvPr>
        </p:nvSpPr>
        <p:spPr>
          <a:xfrm>
            <a:off x="6756400" y="4325256"/>
            <a:ext cx="749132" cy="646229"/>
          </a:xfrm>
          <a:prstGeom prst="hexag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六边形 6"/>
          <p:cNvSpPr/>
          <p:nvPr>
            <p:custDataLst>
              <p:tags r:id="rId4"/>
            </p:custDataLst>
          </p:nvPr>
        </p:nvSpPr>
        <p:spPr>
          <a:xfrm>
            <a:off x="6961176" y="4481668"/>
            <a:ext cx="340094" cy="317969"/>
          </a:xfrm>
          <a:custGeom>
            <a:avLst/>
            <a:gdLst>
              <a:gd name="connsiteX0" fmla="*/ 159472 w 338138"/>
              <a:gd name="connsiteY0" fmla="*/ 265112 h 315913"/>
              <a:gd name="connsiteX1" fmla="*/ 155575 w 338138"/>
              <a:gd name="connsiteY1" fmla="*/ 269194 h 315913"/>
              <a:gd name="connsiteX2" fmla="*/ 155575 w 338138"/>
              <a:gd name="connsiteY2" fmla="*/ 289605 h 315913"/>
              <a:gd name="connsiteX3" fmla="*/ 158173 w 338138"/>
              <a:gd name="connsiteY3" fmla="*/ 293687 h 315913"/>
              <a:gd name="connsiteX4" fmla="*/ 181553 w 338138"/>
              <a:gd name="connsiteY4" fmla="*/ 293687 h 315913"/>
              <a:gd name="connsiteX5" fmla="*/ 184150 w 338138"/>
              <a:gd name="connsiteY5" fmla="*/ 290966 h 315913"/>
              <a:gd name="connsiteX6" fmla="*/ 184150 w 338138"/>
              <a:gd name="connsiteY6" fmla="*/ 269194 h 315913"/>
              <a:gd name="connsiteX7" fmla="*/ 181553 w 338138"/>
              <a:gd name="connsiteY7" fmla="*/ 265112 h 315913"/>
              <a:gd name="connsiteX8" fmla="*/ 159472 w 338138"/>
              <a:gd name="connsiteY8" fmla="*/ 265112 h 315913"/>
              <a:gd name="connsiteX9" fmla="*/ 169069 w 338138"/>
              <a:gd name="connsiteY9" fmla="*/ 222250 h 315913"/>
              <a:gd name="connsiteX10" fmla="*/ 155575 w 338138"/>
              <a:gd name="connsiteY10" fmla="*/ 235744 h 315913"/>
              <a:gd name="connsiteX11" fmla="*/ 169069 w 338138"/>
              <a:gd name="connsiteY11" fmla="*/ 249238 h 315913"/>
              <a:gd name="connsiteX12" fmla="*/ 182563 w 338138"/>
              <a:gd name="connsiteY12" fmla="*/ 235744 h 315913"/>
              <a:gd name="connsiteX13" fmla="*/ 169069 w 338138"/>
              <a:gd name="connsiteY13" fmla="*/ 222250 h 315913"/>
              <a:gd name="connsiteX14" fmla="*/ 145852 w 338138"/>
              <a:gd name="connsiteY14" fmla="*/ 55033 h 315913"/>
              <a:gd name="connsiteX15" fmla="*/ 157704 w 338138"/>
              <a:gd name="connsiteY15" fmla="*/ 56356 h 315913"/>
              <a:gd name="connsiteX16" fmla="*/ 156388 w 338138"/>
              <a:gd name="connsiteY16" fmla="*/ 68262 h 315913"/>
              <a:gd name="connsiteX17" fmla="*/ 57619 w 338138"/>
              <a:gd name="connsiteY17" fmla="*/ 137054 h 315913"/>
              <a:gd name="connsiteX18" fmla="*/ 53669 w 338138"/>
              <a:gd name="connsiteY18" fmla="*/ 139700 h 315913"/>
              <a:gd name="connsiteX19" fmla="*/ 47084 w 338138"/>
              <a:gd name="connsiteY19" fmla="*/ 135731 h 315913"/>
              <a:gd name="connsiteX20" fmla="*/ 48401 w 338138"/>
              <a:gd name="connsiteY20" fmla="*/ 123825 h 315913"/>
              <a:gd name="connsiteX21" fmla="*/ 145852 w 338138"/>
              <a:gd name="connsiteY21" fmla="*/ 55033 h 315913"/>
              <a:gd name="connsiteX22" fmla="*/ 88577 w 338138"/>
              <a:gd name="connsiteY22" fmla="*/ 47055 h 315913"/>
              <a:gd name="connsiteX23" fmla="*/ 100532 w 338138"/>
              <a:gd name="connsiteY23" fmla="*/ 48358 h 315913"/>
              <a:gd name="connsiteX24" fmla="*/ 99203 w 338138"/>
              <a:gd name="connsiteY24" fmla="*/ 60081 h 315913"/>
              <a:gd name="connsiteX25" fmla="*/ 52712 w 338138"/>
              <a:gd name="connsiteY25" fmla="*/ 92645 h 315913"/>
              <a:gd name="connsiteX26" fmla="*/ 47399 w 338138"/>
              <a:gd name="connsiteY26" fmla="*/ 95250 h 315913"/>
              <a:gd name="connsiteX27" fmla="*/ 40757 w 338138"/>
              <a:gd name="connsiteY27" fmla="*/ 91342 h 315913"/>
              <a:gd name="connsiteX28" fmla="*/ 43414 w 338138"/>
              <a:gd name="connsiteY28" fmla="*/ 79619 h 315913"/>
              <a:gd name="connsiteX29" fmla="*/ 88577 w 338138"/>
              <a:gd name="connsiteY29" fmla="*/ 47055 h 315913"/>
              <a:gd name="connsiteX30" fmla="*/ 35086 w 338138"/>
              <a:gd name="connsiteY30" fmla="*/ 22225 h 315913"/>
              <a:gd name="connsiteX31" fmla="*/ 20637 w 338138"/>
              <a:gd name="connsiteY31" fmla="*/ 35344 h 315913"/>
              <a:gd name="connsiteX32" fmla="*/ 20637 w 338138"/>
              <a:gd name="connsiteY32" fmla="*/ 196707 h 315913"/>
              <a:gd name="connsiteX33" fmla="*/ 35086 w 338138"/>
              <a:gd name="connsiteY33" fmla="*/ 211138 h 315913"/>
              <a:gd name="connsiteX34" fmla="*/ 303051 w 338138"/>
              <a:gd name="connsiteY34" fmla="*/ 211138 h 315913"/>
              <a:gd name="connsiteX35" fmla="*/ 317500 w 338138"/>
              <a:gd name="connsiteY35" fmla="*/ 196707 h 315913"/>
              <a:gd name="connsiteX36" fmla="*/ 317500 w 338138"/>
              <a:gd name="connsiteY36" fmla="*/ 35344 h 315913"/>
              <a:gd name="connsiteX37" fmla="*/ 303051 w 338138"/>
              <a:gd name="connsiteY37" fmla="*/ 22225 h 315913"/>
              <a:gd name="connsiteX38" fmla="*/ 35086 w 338138"/>
              <a:gd name="connsiteY38" fmla="*/ 22225 h 315913"/>
              <a:gd name="connsiteX39" fmla="*/ 14529 w 338138"/>
              <a:gd name="connsiteY39" fmla="*/ 0 h 315913"/>
              <a:gd name="connsiteX40" fmla="*/ 323609 w 338138"/>
              <a:gd name="connsiteY40" fmla="*/ 0 h 315913"/>
              <a:gd name="connsiteX41" fmla="*/ 338138 w 338138"/>
              <a:gd name="connsiteY41" fmla="*/ 13163 h 315913"/>
              <a:gd name="connsiteX42" fmla="*/ 338138 w 338138"/>
              <a:gd name="connsiteY42" fmla="*/ 251414 h 315913"/>
              <a:gd name="connsiteX43" fmla="*/ 323609 w 338138"/>
              <a:gd name="connsiteY43" fmla="*/ 265893 h 315913"/>
              <a:gd name="connsiteX44" fmla="*/ 210016 w 338138"/>
              <a:gd name="connsiteY44" fmla="*/ 265893 h 315913"/>
              <a:gd name="connsiteX45" fmla="*/ 207374 w 338138"/>
              <a:gd name="connsiteY45" fmla="*/ 268526 h 315913"/>
              <a:gd name="connsiteX46" fmla="*/ 207374 w 338138"/>
              <a:gd name="connsiteY46" fmla="*/ 290903 h 315913"/>
              <a:gd name="connsiteX47" fmla="*/ 208695 w 338138"/>
              <a:gd name="connsiteY47" fmla="*/ 293536 h 315913"/>
              <a:gd name="connsiteX48" fmla="*/ 239074 w 338138"/>
              <a:gd name="connsiteY48" fmla="*/ 293536 h 315913"/>
              <a:gd name="connsiteX49" fmla="*/ 250962 w 338138"/>
              <a:gd name="connsiteY49" fmla="*/ 305383 h 315913"/>
              <a:gd name="connsiteX50" fmla="*/ 239074 w 338138"/>
              <a:gd name="connsiteY50" fmla="*/ 315913 h 315913"/>
              <a:gd name="connsiteX51" fmla="*/ 99064 w 338138"/>
              <a:gd name="connsiteY51" fmla="*/ 315913 h 315913"/>
              <a:gd name="connsiteX52" fmla="*/ 87176 w 338138"/>
              <a:gd name="connsiteY52" fmla="*/ 305383 h 315913"/>
              <a:gd name="connsiteX53" fmla="*/ 99064 w 338138"/>
              <a:gd name="connsiteY53" fmla="*/ 293536 h 315913"/>
              <a:gd name="connsiteX54" fmla="*/ 129444 w 338138"/>
              <a:gd name="connsiteY54" fmla="*/ 293536 h 315913"/>
              <a:gd name="connsiteX55" fmla="*/ 130765 w 338138"/>
              <a:gd name="connsiteY55" fmla="*/ 289587 h 315913"/>
              <a:gd name="connsiteX56" fmla="*/ 130765 w 338138"/>
              <a:gd name="connsiteY56" fmla="*/ 268526 h 315913"/>
              <a:gd name="connsiteX57" fmla="*/ 126802 w 338138"/>
              <a:gd name="connsiteY57" fmla="*/ 265893 h 315913"/>
              <a:gd name="connsiteX58" fmla="*/ 14529 w 338138"/>
              <a:gd name="connsiteY58" fmla="*/ 265893 h 315913"/>
              <a:gd name="connsiteX59" fmla="*/ 0 w 338138"/>
              <a:gd name="connsiteY59" fmla="*/ 251414 h 315913"/>
              <a:gd name="connsiteX60" fmla="*/ 0 w 338138"/>
              <a:gd name="connsiteY60" fmla="*/ 13163 h 315913"/>
              <a:gd name="connsiteX61" fmla="*/ 14529 w 338138"/>
              <a:gd name="connsiteY61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138" h="315913">
                <a:moveTo>
                  <a:pt x="159472" y="265112"/>
                </a:moveTo>
                <a:cubicBezTo>
                  <a:pt x="159472" y="265112"/>
                  <a:pt x="155575" y="265112"/>
                  <a:pt x="155575" y="269194"/>
                </a:cubicBezTo>
                <a:cubicBezTo>
                  <a:pt x="155575" y="269194"/>
                  <a:pt x="155575" y="269194"/>
                  <a:pt x="155575" y="289605"/>
                </a:cubicBezTo>
                <a:cubicBezTo>
                  <a:pt x="155575" y="292326"/>
                  <a:pt x="155575" y="293687"/>
                  <a:pt x="158173" y="293687"/>
                </a:cubicBezTo>
                <a:cubicBezTo>
                  <a:pt x="158173" y="293687"/>
                  <a:pt x="158173" y="293687"/>
                  <a:pt x="181553" y="293687"/>
                </a:cubicBezTo>
                <a:cubicBezTo>
                  <a:pt x="182851" y="293687"/>
                  <a:pt x="184150" y="292326"/>
                  <a:pt x="184150" y="290966"/>
                </a:cubicBezTo>
                <a:cubicBezTo>
                  <a:pt x="184150" y="290966"/>
                  <a:pt x="184150" y="290966"/>
                  <a:pt x="184150" y="269194"/>
                </a:cubicBezTo>
                <a:cubicBezTo>
                  <a:pt x="184150" y="265112"/>
                  <a:pt x="181553" y="265112"/>
                  <a:pt x="181553" y="265112"/>
                </a:cubicBezTo>
                <a:cubicBezTo>
                  <a:pt x="181553" y="265112"/>
                  <a:pt x="181553" y="265112"/>
                  <a:pt x="159472" y="265112"/>
                </a:cubicBezTo>
                <a:close/>
                <a:moveTo>
                  <a:pt x="169069" y="222250"/>
                </a:moveTo>
                <a:cubicBezTo>
                  <a:pt x="161616" y="222250"/>
                  <a:pt x="155575" y="228291"/>
                  <a:pt x="155575" y="235744"/>
                </a:cubicBezTo>
                <a:cubicBezTo>
                  <a:pt x="155575" y="243197"/>
                  <a:pt x="161616" y="249238"/>
                  <a:pt x="169069" y="249238"/>
                </a:cubicBezTo>
                <a:cubicBezTo>
                  <a:pt x="176522" y="249238"/>
                  <a:pt x="182563" y="243197"/>
                  <a:pt x="182563" y="235744"/>
                </a:cubicBezTo>
                <a:cubicBezTo>
                  <a:pt x="182563" y="228291"/>
                  <a:pt x="176522" y="222250"/>
                  <a:pt x="169069" y="222250"/>
                </a:cubicBezTo>
                <a:close/>
                <a:moveTo>
                  <a:pt x="145852" y="55033"/>
                </a:moveTo>
                <a:cubicBezTo>
                  <a:pt x="149803" y="52387"/>
                  <a:pt x="155071" y="52387"/>
                  <a:pt x="157704" y="56356"/>
                </a:cubicBezTo>
                <a:cubicBezTo>
                  <a:pt x="160338" y="60325"/>
                  <a:pt x="159021" y="65616"/>
                  <a:pt x="156388" y="68262"/>
                </a:cubicBezTo>
                <a:cubicBezTo>
                  <a:pt x="57619" y="137054"/>
                  <a:pt x="57619" y="137054"/>
                  <a:pt x="57619" y="137054"/>
                </a:cubicBezTo>
                <a:cubicBezTo>
                  <a:pt x="56302" y="138377"/>
                  <a:pt x="54986" y="139700"/>
                  <a:pt x="53669" y="139700"/>
                </a:cubicBezTo>
                <a:cubicBezTo>
                  <a:pt x="51035" y="139700"/>
                  <a:pt x="48401" y="138377"/>
                  <a:pt x="47084" y="135731"/>
                </a:cubicBezTo>
                <a:cubicBezTo>
                  <a:pt x="44450" y="131762"/>
                  <a:pt x="44450" y="126471"/>
                  <a:pt x="48401" y="123825"/>
                </a:cubicBezTo>
                <a:cubicBezTo>
                  <a:pt x="145852" y="55033"/>
                  <a:pt x="145852" y="55033"/>
                  <a:pt x="145852" y="55033"/>
                </a:cubicBezTo>
                <a:close/>
                <a:moveTo>
                  <a:pt x="88577" y="47055"/>
                </a:moveTo>
                <a:cubicBezTo>
                  <a:pt x="92562" y="44450"/>
                  <a:pt x="97875" y="44450"/>
                  <a:pt x="100532" y="48358"/>
                </a:cubicBezTo>
                <a:cubicBezTo>
                  <a:pt x="103188" y="52265"/>
                  <a:pt x="101860" y="57476"/>
                  <a:pt x="99203" y="60081"/>
                </a:cubicBezTo>
                <a:cubicBezTo>
                  <a:pt x="52712" y="92645"/>
                  <a:pt x="52712" y="92645"/>
                  <a:pt x="52712" y="92645"/>
                </a:cubicBezTo>
                <a:cubicBezTo>
                  <a:pt x="51384" y="93947"/>
                  <a:pt x="50055" y="95250"/>
                  <a:pt x="47399" y="95250"/>
                </a:cubicBezTo>
                <a:cubicBezTo>
                  <a:pt x="44742" y="95250"/>
                  <a:pt x="42085" y="93947"/>
                  <a:pt x="40757" y="91342"/>
                </a:cubicBezTo>
                <a:cubicBezTo>
                  <a:pt x="38100" y="87435"/>
                  <a:pt x="39429" y="82224"/>
                  <a:pt x="43414" y="79619"/>
                </a:cubicBezTo>
                <a:cubicBezTo>
                  <a:pt x="88577" y="47055"/>
                  <a:pt x="88577" y="47055"/>
                  <a:pt x="88577" y="47055"/>
                </a:cubicBezTo>
                <a:close/>
                <a:moveTo>
                  <a:pt x="35086" y="22225"/>
                </a:moveTo>
                <a:cubicBezTo>
                  <a:pt x="27205" y="22225"/>
                  <a:pt x="20637" y="28785"/>
                  <a:pt x="20637" y="35344"/>
                </a:cubicBezTo>
                <a:cubicBezTo>
                  <a:pt x="20637" y="35344"/>
                  <a:pt x="20637" y="35344"/>
                  <a:pt x="20637" y="196707"/>
                </a:cubicBezTo>
                <a:cubicBezTo>
                  <a:pt x="20637" y="204579"/>
                  <a:pt x="27205" y="211138"/>
                  <a:pt x="35086" y="211138"/>
                </a:cubicBezTo>
                <a:cubicBezTo>
                  <a:pt x="35086" y="211138"/>
                  <a:pt x="35086" y="211138"/>
                  <a:pt x="303051" y="211138"/>
                </a:cubicBezTo>
                <a:cubicBezTo>
                  <a:pt x="310932" y="211138"/>
                  <a:pt x="317500" y="204579"/>
                  <a:pt x="317500" y="196707"/>
                </a:cubicBezTo>
                <a:lnTo>
                  <a:pt x="317500" y="35344"/>
                </a:lnTo>
                <a:cubicBezTo>
                  <a:pt x="317500" y="28785"/>
                  <a:pt x="310932" y="22225"/>
                  <a:pt x="303051" y="22225"/>
                </a:cubicBezTo>
                <a:cubicBezTo>
                  <a:pt x="303051" y="22225"/>
                  <a:pt x="303051" y="22225"/>
                  <a:pt x="35086" y="22225"/>
                </a:cubicBezTo>
                <a:close/>
                <a:moveTo>
                  <a:pt x="14529" y="0"/>
                </a:moveTo>
                <a:cubicBezTo>
                  <a:pt x="14529" y="0"/>
                  <a:pt x="14529" y="0"/>
                  <a:pt x="323609" y="0"/>
                </a:cubicBezTo>
                <a:cubicBezTo>
                  <a:pt x="331534" y="0"/>
                  <a:pt x="338138" y="5265"/>
                  <a:pt x="338138" y="13163"/>
                </a:cubicBezTo>
                <a:cubicBezTo>
                  <a:pt x="338138" y="13163"/>
                  <a:pt x="338138" y="13163"/>
                  <a:pt x="338138" y="251414"/>
                </a:cubicBezTo>
                <a:cubicBezTo>
                  <a:pt x="338138" y="259312"/>
                  <a:pt x="331534" y="265893"/>
                  <a:pt x="323609" y="265893"/>
                </a:cubicBezTo>
                <a:cubicBezTo>
                  <a:pt x="323609" y="265893"/>
                  <a:pt x="323609" y="265893"/>
                  <a:pt x="210016" y="265893"/>
                </a:cubicBezTo>
                <a:cubicBezTo>
                  <a:pt x="210016" y="265893"/>
                  <a:pt x="207374" y="265893"/>
                  <a:pt x="207374" y="268526"/>
                </a:cubicBezTo>
                <a:cubicBezTo>
                  <a:pt x="207374" y="268526"/>
                  <a:pt x="207374" y="268526"/>
                  <a:pt x="207374" y="290903"/>
                </a:cubicBezTo>
                <a:cubicBezTo>
                  <a:pt x="207374" y="292220"/>
                  <a:pt x="207374" y="293536"/>
                  <a:pt x="208695" y="293536"/>
                </a:cubicBezTo>
                <a:cubicBezTo>
                  <a:pt x="208695" y="293536"/>
                  <a:pt x="208695" y="293536"/>
                  <a:pt x="239074" y="293536"/>
                </a:cubicBezTo>
                <a:cubicBezTo>
                  <a:pt x="245679" y="293536"/>
                  <a:pt x="250962" y="298801"/>
                  <a:pt x="250962" y="305383"/>
                </a:cubicBezTo>
                <a:cubicBezTo>
                  <a:pt x="250962" y="310648"/>
                  <a:pt x="245679" y="315913"/>
                  <a:pt x="239074" y="315913"/>
                </a:cubicBezTo>
                <a:cubicBezTo>
                  <a:pt x="239074" y="315913"/>
                  <a:pt x="239074" y="315913"/>
                  <a:pt x="99064" y="315913"/>
                </a:cubicBezTo>
                <a:cubicBezTo>
                  <a:pt x="92460" y="315913"/>
                  <a:pt x="87176" y="310648"/>
                  <a:pt x="87176" y="305383"/>
                </a:cubicBezTo>
                <a:cubicBezTo>
                  <a:pt x="87176" y="298801"/>
                  <a:pt x="92460" y="293536"/>
                  <a:pt x="99064" y="293536"/>
                </a:cubicBezTo>
                <a:cubicBezTo>
                  <a:pt x="99064" y="293536"/>
                  <a:pt x="99064" y="293536"/>
                  <a:pt x="129444" y="293536"/>
                </a:cubicBezTo>
                <a:cubicBezTo>
                  <a:pt x="130765" y="293536"/>
                  <a:pt x="130765" y="292220"/>
                  <a:pt x="130765" y="289587"/>
                </a:cubicBezTo>
                <a:cubicBezTo>
                  <a:pt x="130765" y="289587"/>
                  <a:pt x="130765" y="289587"/>
                  <a:pt x="130765" y="268526"/>
                </a:cubicBezTo>
                <a:cubicBezTo>
                  <a:pt x="130765" y="264577"/>
                  <a:pt x="126802" y="265893"/>
                  <a:pt x="126802" y="265893"/>
                </a:cubicBezTo>
                <a:cubicBezTo>
                  <a:pt x="126802" y="265893"/>
                  <a:pt x="126802" y="265893"/>
                  <a:pt x="14529" y="265893"/>
                </a:cubicBezTo>
                <a:cubicBezTo>
                  <a:pt x="6604" y="265893"/>
                  <a:pt x="0" y="259312"/>
                  <a:pt x="0" y="251414"/>
                </a:cubicBezTo>
                <a:cubicBezTo>
                  <a:pt x="0" y="251414"/>
                  <a:pt x="0" y="251414"/>
                  <a:pt x="0" y="13163"/>
                </a:cubicBezTo>
                <a:cubicBezTo>
                  <a:pt x="0" y="5265"/>
                  <a:pt x="6604" y="0"/>
                  <a:pt x="145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7765169" y="4546874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页面切换及</a:t>
            </a:r>
            <a:r>
              <a:rPr lang="en-US" altLang="zh-CN" sz="27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sz="27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33" name="六边形 32"/>
          <p:cNvSpPr/>
          <p:nvPr>
            <p:custDataLst>
              <p:tags r:id="rId6"/>
            </p:custDataLst>
          </p:nvPr>
        </p:nvSpPr>
        <p:spPr>
          <a:xfrm>
            <a:off x="6756400" y="3208435"/>
            <a:ext cx="749132" cy="646229"/>
          </a:xfrm>
          <a:prstGeom prst="hexag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六边形 12"/>
          <p:cNvSpPr/>
          <p:nvPr>
            <p:custDataLst>
              <p:tags r:id="rId7"/>
            </p:custDataLst>
          </p:nvPr>
        </p:nvSpPr>
        <p:spPr>
          <a:xfrm>
            <a:off x="6961176" y="3361760"/>
            <a:ext cx="340094" cy="340093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8"/>
            </p:custDataLst>
          </p:nvPr>
        </p:nvSpPr>
        <p:spPr>
          <a:xfrm>
            <a:off x="7765169" y="3376977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画面绘制</a:t>
            </a:r>
          </a:p>
        </p:txBody>
      </p:sp>
      <p:sp>
        <p:nvSpPr>
          <p:cNvPr id="40" name="六边形 39"/>
          <p:cNvSpPr/>
          <p:nvPr>
            <p:custDataLst>
              <p:tags r:id="rId9"/>
            </p:custDataLst>
          </p:nvPr>
        </p:nvSpPr>
        <p:spPr>
          <a:xfrm>
            <a:off x="6756400" y="2073606"/>
            <a:ext cx="749132" cy="646229"/>
          </a:xfrm>
          <a:prstGeom prst="hexag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六边形 2"/>
          <p:cNvSpPr/>
          <p:nvPr>
            <p:custDataLst>
              <p:tags r:id="rId10"/>
            </p:custDataLst>
          </p:nvPr>
        </p:nvSpPr>
        <p:spPr>
          <a:xfrm>
            <a:off x="6961176" y="2232076"/>
            <a:ext cx="340094" cy="312310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1"/>
            </p:custDataLst>
          </p:nvPr>
        </p:nvSpPr>
        <p:spPr>
          <a:xfrm>
            <a:off x="7764534" y="2267405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游戏逻辑</a:t>
            </a:r>
          </a:p>
        </p:txBody>
      </p:sp>
      <p:sp>
        <p:nvSpPr>
          <p:cNvPr id="56" name="六边形 55"/>
          <p:cNvSpPr/>
          <p:nvPr>
            <p:custDataLst>
              <p:tags r:id="rId12"/>
            </p:custDataLst>
          </p:nvPr>
        </p:nvSpPr>
        <p:spPr>
          <a:xfrm>
            <a:off x="6756400" y="5445423"/>
            <a:ext cx="749132" cy="646229"/>
          </a:xfrm>
          <a:prstGeom prst="hexag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六边形 15"/>
          <p:cNvSpPr/>
          <p:nvPr>
            <p:custDataLst>
              <p:tags r:id="rId13"/>
            </p:custDataLst>
          </p:nvPr>
        </p:nvSpPr>
        <p:spPr>
          <a:xfrm>
            <a:off x="6983301" y="5590516"/>
            <a:ext cx="295331" cy="340093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4"/>
            </p:custDataLst>
          </p:nvPr>
        </p:nvSpPr>
        <p:spPr>
          <a:xfrm>
            <a:off x="7765169" y="5590779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联网功能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719955" y="3100303"/>
            <a:ext cx="4536440" cy="835660"/>
          </a:xfrm>
        </p:spPr>
        <p:txBody>
          <a:bodyPr/>
          <a:lstStyle/>
          <a:p>
            <a:r>
              <a:rPr lang="zh-CN" altLang="en-US"/>
              <a:t>游戏逻辑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41259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259"/>
            <a:ext cx="720090" cy="716741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608399" y="1407795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829945" y="1141730"/>
            <a:ext cx="4354195" cy="121666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游戏逻辑部分代码从实验课代码直接移植，游戏逻辑相同</a:t>
            </a: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游戏逻辑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4140" y="1544320"/>
            <a:ext cx="6471920" cy="4299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719955" y="3100303"/>
            <a:ext cx="4536440" cy="835660"/>
          </a:xfrm>
        </p:spPr>
        <p:txBody>
          <a:bodyPr/>
          <a:lstStyle/>
          <a:p>
            <a:r>
              <a:rPr lang="zh-CN" altLang="en-US"/>
              <a:t>画面绘制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45333"/>
            <a:ext cx="1620202" cy="161266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333"/>
            <a:ext cx="1620202" cy="1612667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220401" y="211494"/>
            <a:ext cx="9751198" cy="13077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由于安卓不能使用</a:t>
            </a:r>
            <a:r>
              <a:rPr lang="en-US" altLang="zh-CN" sz="2000" spc="150" dirty="0">
                <a:ln w="3175">
                  <a:noFill/>
                  <a:prstDash val="dash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swing</a:t>
            </a: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，因此移植页面绘制时使用</a:t>
            </a:r>
            <a:r>
              <a:rPr lang="en-US" altLang="zh-CN" sz="2000" spc="150" dirty="0">
                <a:ln w="3175">
                  <a:noFill/>
                  <a:prstDash val="dash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Canvas</a:t>
            </a: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spc="150" dirty="0">
                <a:ln w="3175">
                  <a:noFill/>
                  <a:prstDash val="dash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Paint</a:t>
            </a: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类进行绘制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62560" y="925195"/>
            <a:ext cx="4923790" cy="3205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955" y="4438650"/>
            <a:ext cx="10372725" cy="2095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39840" y="730250"/>
            <a:ext cx="5265420" cy="3595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45333"/>
            <a:ext cx="1620202" cy="161266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333"/>
            <a:ext cx="1620202" cy="1612667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1220401" y="211494"/>
            <a:ext cx="9751198" cy="13077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spcAft>
                <a:spcPts val="800"/>
              </a:spcAft>
              <a:defRPr/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在原基础上，添加了绘制血条和护盾值的功能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9615" y="993140"/>
            <a:ext cx="5651500" cy="54889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719955" y="3100303"/>
            <a:ext cx="4536440" cy="835660"/>
          </a:xfrm>
        </p:spPr>
        <p:txBody>
          <a:bodyPr>
            <a:normAutofit/>
          </a:bodyPr>
          <a:lstStyle/>
          <a:p>
            <a:r>
              <a:rPr lang="zh-CN" altLang="en-US"/>
              <a:t>页面切换和</a:t>
            </a:r>
            <a:r>
              <a:rPr lang="en-US" altLang="zh-CN"/>
              <a:t>UI</a:t>
            </a:r>
            <a:r>
              <a:rPr lang="zh-CN" altLang="en-US"/>
              <a:t>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4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280" y="489585"/>
            <a:ext cx="2283460" cy="5878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8480" y="489585"/>
            <a:ext cx="8172450" cy="2085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8480" y="2633345"/>
            <a:ext cx="2722245" cy="3735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17895" y="2633345"/>
            <a:ext cx="2983230" cy="37350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8295" y="2698115"/>
            <a:ext cx="2360295" cy="36055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U5OWJhNDZhY2Y4N2RkZDNhNDBkZWZlYjIwOTEyZD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_f"/>
  <p:tag name="KSO_WM_SLIDE_LAYOUT_CNT" val="1_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1"/>
  <p:tag name="KSO_WM_TEMPLATE_MASTER_THUMB_INDEX" val="12"/>
  <p:tag name="KSO_WM_TEMPLATE_THUMBS_INDEX" val="1、4、7、9、11、16、18、19、20、21、22、25、30、33、36、37、3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INDEX" val="1"/>
  <p:tag name="KSO_WM_UNIT_PRESET_TEXT" val="汇报人姓名"/>
  <p:tag name="KSO_WM_UNIT_TYPE" val="f"/>
  <p:tag name="KSO_WM_TEMPLATE_CATEGORY" val="custom"/>
  <p:tag name="KSO_WM_TEMPLATE_INDEX" val="20204564"/>
  <p:tag name="KSO_WM_UNIT_ID" val="custom20204564_1*f*1"/>
  <p:tag name="KSO_WM_UNIT_SUBTYPE" val="b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INDEX" val="2"/>
  <p:tag name="KSO_WM_UNIT_PRESET_TEXT" val="2020/01/01"/>
  <p:tag name="KSO_WM_UNIT_TYPE" val="f"/>
  <p:tag name="KSO_WM_TEMPLATE_CATEGORY" val="custom"/>
  <p:tag name="KSO_WM_TEMPLATE_INDEX" val="20204564"/>
  <p:tag name="KSO_WM_UNIT_ID" val="custom20204564_1*f*2"/>
  <p:tag name="KSO_WM_UNIT_SUBTYPE" val="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蓝色简约汇报"/>
  <p:tag name="KSO_WM_TEMPLATE_CATEGORY" val="custom"/>
  <p:tag name="KSO_WM_TEMPLATE_INDEX" val="20204564"/>
  <p:tag name="KSO_WM_UNIT_ID" val="custom20204564_1*a*1"/>
  <p:tag name="KSO_WM_UNIT_ISNUMDGMTITLE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564"/>
  <p:tag name="KSO_WM_SLIDE_ID" val="custom20204564_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i*1_3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9*1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x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i*1_2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7*1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x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i*1_1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7*1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x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i*1_4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7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x*1_4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4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64"/>
  <p:tag name="KSO_WM_SLIDE_ID" val="custom20204564_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64"/>
  <p:tag name="KSO_WM_UNIT_ID" val="custom20204564_8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6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64_8*i*1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64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64_8*i*2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564"/>
  <p:tag name="KSO_WM_UNIT_ID" val="custom20204564_8*i*3"/>
  <p:tag name="KSO_WM_UNIT_TYPE" val="i"/>
  <p:tag name="KSO_WM_UNIT_INDEX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VALUE" val="380"/>
  <p:tag name="KSO_WM_UNIT_DEFAULT_FONT" val="16;24;2"/>
  <p:tag name="KSO_WM_UNIT_BLOCK" val="0"/>
  <p:tag name="KSO_WM_TEMPLATE_CATEGORY" val="custom"/>
  <p:tag name="KSO_WM_TEMPLATE_INDEX" val="20204564"/>
  <p:tag name="KSO_WM_UNIT_ID" val="custom20204564_8*f*1"/>
  <p:tag name="KSO_WM_UNIT_SUBTYPE" val="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564"/>
  <p:tag name="KSO_WM_UNIT_ID" val="custom20204564_8*a*1"/>
  <p:tag name="KSO_WM_UNIT_ISNUMDGMTITLE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  <p:tag name="KSO_WM_UNIT_ISNUMDGMTITLE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20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464"/>
  <p:tag name="KSO_WM_SLIDE_POSITION" val="0*75"/>
  <p:tag name="KSO_WM_TEMPLATE_MASTER_TYPE" val="1"/>
  <p:tag name="KSO_WM_TEMPLATE_COLOR_TYPE" val="1"/>
  <p:tag name="KSO_WM_TEMPLATE_CATEGORY" val="custom"/>
  <p:tag name="KSO_WM_TEMPLATE_INDEX" val="20204564"/>
  <p:tag name="KSO_WM_SLIDE_ID" val="custom20204564_2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6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64_20*i*1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64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64_20*i*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PRESET_TEXT" val="单击此处输入你的正文，文字是您思想的提炼，为了最终演示发布的良好效果，请尽量言简意赅的阐述观点；根据需要可酌情增减文字。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20*f*1"/>
  <p:tag name="KSO_WM_UNIT_SUBTYPE" val="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765,&quot;width&quot;:15000}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20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464"/>
  <p:tag name="KSO_WM_SLIDE_POSITION" val="0*75"/>
  <p:tag name="KSO_WM_TEMPLATE_MASTER_TYPE" val="1"/>
  <p:tag name="KSO_WM_TEMPLATE_COLOR_TYPE" val="1"/>
  <p:tag name="KSO_WM_TEMPLATE_CATEGORY" val="custom"/>
  <p:tag name="KSO_WM_TEMPLATE_INDEX" val="20204564"/>
  <p:tag name="KSO_WM_SLIDE_ID" val="custom20204564_2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6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64_20*i*1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TEMPLATE_CATEGORY" val="custom"/>
  <p:tag name="KSO_WM_TEMPLATE_INDEX" val="20204564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64_20*i*2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PRESET_TEXT" val="单击此处输入你的正文，文字是您思想的提炼，为了最终演示发布的良好效果，请尽量言简意赅的阐述观点；根据需要可酌情增减文字。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20*f*1"/>
  <p:tag name="KSO_WM_UNIT_SUBTYPE" val="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  <p:tag name="KSO_WM_UNIT_ISNUMDGMTITLE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21"/>
  <p:tag name="KSO_WM_SLIDE_SIZE" val="959*515"/>
  <p:tag name="KSO_WM_SLIDE_POSITION" val="0*0"/>
  <p:tag name="KSO_WM_TAG_VERSION" val="1.0"/>
  <p:tag name="KSO_WM_BEAUTIFY_FLAG" val="#wm#"/>
  <p:tag name="KSO_WM_SLIDE_LAYOUT" val="a_d_f_i"/>
  <p:tag name="KSO_WM_SLIDE_LAYOUT_CNT" val="1_4_1_1"/>
  <p:tag name="KSO_WM_SLIDE_LAYOUT_INFO" val="{&quot;direction&quot;:0,&quot;horizontalAlign&quot;:0,&quot;verticalAlign&quot;:0,&quot;type&quot;:1,&quot;diagramDirection&quot;:0,&quot;canSetOverLayout&quot;:0,&quot;isOverLayout&quot;:0,&quot;normalSize&quot;:{&quot;size1&quot;:53.5},&quot;minSize&quot;:{&quot;size1&quot;:40.8},&quot;maxSize&quot;:{&quot;size1&quot;:67.1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1,&quot;diagramDirection&quot;:0,&quot;canSetOverLayout&quot;:1,&quot;isOverLayout&quot;:0,&quot;margin&quot;:{&quot;left&quot;:1.688,&quot;top&quot;:1.679,&quot;right&quot;:1.688,&quot;bottom&quot;:1.358},&quot;marginOverLayout&quot;:{&quot;left&quot;:0.0,&quot;top&quot;:0.0,&quot;right&quot;:0.0,&quot;bottom&quot;:1.358},&quot;edge&quot;:{&quot;left&quot;:tru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688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4564"/>
  <p:tag name="KSO_WM_SLIDE_ID" val="custom20204564_2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564"/>
  <p:tag name="KSO_WM_UNIT_ID" val="custom20204564_2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TEMPLATE_CATEGORY" val="custom"/>
  <p:tag name="KSO_WM_TEMPLATE_INDEX" val="2020456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64_21*i*1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TEMPLATE_CATEGORY" val="custom"/>
  <p:tag name="KSO_WM_TEMPLATE_INDEX" val="20204564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64_21*i*2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21"/>
  <p:tag name="KSO_WM_SLIDE_SIZE" val="959*515"/>
  <p:tag name="KSO_WM_SLIDE_POSITION" val="0*0"/>
  <p:tag name="KSO_WM_TAG_VERSION" val="1.0"/>
  <p:tag name="KSO_WM_BEAUTIFY_FLAG" val="#wm#"/>
  <p:tag name="KSO_WM_SLIDE_LAYOUT" val="a_d_f_i"/>
  <p:tag name="KSO_WM_SLIDE_LAYOUT_CNT" val="1_4_1_1"/>
  <p:tag name="KSO_WM_SLIDE_LAYOUT_INFO" val="{&quot;direction&quot;:0,&quot;horizontalAlign&quot;:0,&quot;verticalAlign&quot;:0,&quot;type&quot;:1,&quot;diagramDirection&quot;:0,&quot;canSetOverLayout&quot;:0,&quot;isOverLayout&quot;:0,&quot;normalSize&quot;:{&quot;size1&quot;:53.5},&quot;minSize&quot;:{&quot;size1&quot;:40.8},&quot;maxSize&quot;:{&quot;size1&quot;:67.1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1,&quot;diagramDirection&quot;:0,&quot;canSetOverLayout&quot;:1,&quot;isOverLayout&quot;:0,&quot;margin&quot;:{&quot;left&quot;:1.688,&quot;top&quot;:1.679,&quot;right&quot;:1.688,&quot;bottom&quot;:1.358},&quot;marginOverLayout&quot;:{&quot;left&quot;:0.0,&quot;top&quot;:0.0,&quot;right&quot;:0.0,&quot;bottom&quot;:1.358},&quot;edge&quot;:{&quot;left&quot;:tru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688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4564"/>
  <p:tag name="KSO_WM_SLIDE_ID" val="custom20204564_2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564"/>
  <p:tag name="KSO_WM_UNIT_ID" val="custom20204564_2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1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TEMPLATE_CATEGORY" val="custom"/>
  <p:tag name="KSO_WM_TEMPLATE_INDEX" val="2020456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64_21*i*1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TEMPLATE_CATEGORY" val="custom"/>
  <p:tag name="KSO_WM_TEMPLATE_INDEX" val="20204564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64_21*i*2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  <p:tag name="KSO_WM_UNIT_ISNUMDGMTITLE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2"/>
  <p:tag name="KSO_WM_SLIDE_INDEX" val="23"/>
  <p:tag name="KSO_WM_SLIDE_SIZE" val="773.65*214.785"/>
  <p:tag name="KSO_WM_SLIDE_POSITION" val="92.9935*192.655"/>
  <p:tag name="KSO_WM_DIAGRAM_GROUP_CODE" val="l1-3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564"/>
  <p:tag name="KSO_WM_SLIDE_ID" val="custom20204564_2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64"/>
  <p:tag name="KSO_WM_UNIT_ID" val="custom20204564_23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BK_DARK_LIGHT" val="1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6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564_23*i*1"/>
  <p:tag name="KSO_WM_UNIT_LAYERLEVEL" val="1"/>
  <p:tag name="KSO_WM_TAG_VERSION" val="1.0"/>
  <p:tag name="KSO_WM_BEAUTIFY_FLAG" val="#wm#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64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564_23*i*2"/>
  <p:tag name="KSO_WM_UNIT_LAYERLEVEL" val="1"/>
  <p:tag name="KSO_WM_TAG_VERSION" val="1.0"/>
  <p:tag name="KSO_WM_BEAUTIFY_FLAG" val="#wm#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564"/>
  <p:tag name="KSO_WM_UNIT_ID" val="custom20204564_23*a*1"/>
  <p:tag name="KSO_WM_DIAGRAM_GROUP_CODE" val="l1-3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564"/>
  <p:tag name="KSO_WM_SLIDE_ID" val="custom20204564_3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观看"/>
  <p:tag name="KSO_WM_TEMPLATE_CATEGORY" val="custom"/>
  <p:tag name="KSO_WM_TEMPLATE_INDEX" val="20204564"/>
  <p:tag name="KSO_WM_UNIT_ID" val="custom20204564_38*a*1"/>
  <p:tag name="KSO_WM_UNIT_ISNUMDGMTITLE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64_38*i*2"/>
  <p:tag name="KSO_WM_TEMPLATE_CATEGORY" val="custom"/>
  <p:tag name="KSO_WM_TEMPLATE_INDEX" val="20204564"/>
  <p:tag name="KSO_WM_UNIT_LAYERLEVEL" val="1"/>
  <p:tag name="KSO_WM_TAG_VERSION" val="1.0"/>
  <p:tag name="KSO_WM_BEAUTIFY_FLAG" val="#wm#"/>
  <p:tag name="KSO_WM_UNIT_PRESET_TEXT" val="20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56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6、18、19、20、21、22、25、30、33、36、37、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1435">
      <a:dk1>
        <a:sysClr val="windowText" lastClr="000000"/>
      </a:dk1>
      <a:lt1>
        <a:sysClr val="window" lastClr="FFFFFF"/>
      </a:lt1>
      <a:dk2>
        <a:srgbClr val="113D5B"/>
      </a:dk2>
      <a:lt2>
        <a:srgbClr val="FFFFFF"/>
      </a:lt2>
      <a:accent1>
        <a:srgbClr val="0087B7"/>
      </a:accent1>
      <a:accent2>
        <a:srgbClr val="1B9192"/>
      </a:accent2>
      <a:accent3>
        <a:srgbClr val="369A6E"/>
      </a:accent3>
      <a:accent4>
        <a:srgbClr val="51A449"/>
      </a:accent4>
      <a:accent5>
        <a:srgbClr val="6CAD25"/>
      </a:accent5>
      <a:accent6>
        <a:srgbClr val="87B70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120</Words>
  <Application>Microsoft Office PowerPoint</Application>
  <PresentationFormat>宽屏</PresentationFormat>
  <Paragraphs>27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主题​​</vt:lpstr>
      <vt:lpstr>联网版飞机大战结题汇报</vt:lpstr>
      <vt:lpstr>PowerPoint 演示文稿</vt:lpstr>
      <vt:lpstr>游戏逻辑</vt:lpstr>
      <vt:lpstr>PowerPoint 演示文稿</vt:lpstr>
      <vt:lpstr>画面绘制</vt:lpstr>
      <vt:lpstr>PowerPoint 演示文稿</vt:lpstr>
      <vt:lpstr>PowerPoint 演示文稿</vt:lpstr>
      <vt:lpstr>页面切换和UI设计</vt:lpstr>
      <vt:lpstr>PowerPoint 演示文稿</vt:lpstr>
      <vt:lpstr>PowerPoint 演示文稿</vt:lpstr>
      <vt:lpstr>联网功能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联网版飞机大战结题汇报</dc:title>
  <dc:creator>28133</dc:creator>
  <cp:lastModifiedBy>Jerry</cp:lastModifiedBy>
  <cp:revision>6</cp:revision>
  <dcterms:created xsi:type="dcterms:W3CDTF">2022-06-16T01:27:00Z</dcterms:created>
  <dcterms:modified xsi:type="dcterms:W3CDTF">2022-06-16T06:42:45Z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F2099679B81543F2A945B622B7DD1E18</vt:lpwstr>
  </property>
  <property fmtid="{D5CDD505-2E9C-101B-9397-08002B2CF9AE}" pid="3" name="KSOProductBuildVer">
    <vt:lpwstr>2052-11.1.0.11744</vt:lpwstr>
  </property>
</Properties>
</file>