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C688EC-8250-4EBE-BEE5-F62BE69890B6}">
  <a:tblStyle styleId="{57C688EC-8250-4EBE-BEE5-F62BE6989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128b7b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128b7b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128b7b73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128b7b73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128b7b73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128b7b73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128b7b73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128b7b73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f4fbba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f4fbba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128b7b73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128b7b73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cf4fbba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cf4fbba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f4fbba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f4fbba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PMIC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(Current Mode Buck Converter)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Weston Braun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Aparna Tumkur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17125" y="2269825"/>
            <a:ext cx="4759200" cy="22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Generate core logic voltage (1.8V) from I/O supply (3.3V)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Reduce system power consumption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Increased </a:t>
            </a:r>
            <a:r>
              <a:rPr lang="en" sz="2000"/>
              <a:t>integration</a:t>
            </a:r>
            <a:r>
              <a:rPr lang="en" sz="2000"/>
              <a:t> and  reduced PCB complexity</a:t>
            </a:r>
            <a:endParaRPr sz="20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600" y="2148750"/>
            <a:ext cx="3788701" cy="21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38350" y="1091275"/>
            <a:ext cx="7529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Develop an open source buck (step down) converter for integration into other projects on the SKY130 PDK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352575" y="4330725"/>
            <a:ext cx="663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https://cpes.vt.edu/library/viewnugget/623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Mode Buck Converter Theory 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50946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switches chop up </a:t>
            </a:r>
            <a:r>
              <a:rPr lang="en"/>
              <a:t>input</a:t>
            </a:r>
            <a:r>
              <a:rPr lang="en"/>
              <a:t> voltage and LC filter reconstructs voltage to average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stable from a control prospective if control loop regulates inductor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amplifier - sense output voltage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sensing circuit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Oscillator</a:t>
            </a:r>
            <a:r>
              <a:rPr lang="en"/>
              <a:t> / modulator - generate </a:t>
            </a:r>
            <a:r>
              <a:rPr lang="en"/>
              <a:t>switching</a:t>
            </a:r>
            <a:r>
              <a:rPr lang="en"/>
              <a:t> waveforms 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975" y="1152425"/>
            <a:ext cx="3125320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476250" y="4745400"/>
            <a:ext cx="663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https://microchipdeveloper.com/desanl:synchronous-buck-converter-overview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75" y="788250"/>
            <a:ext cx="7044600" cy="42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Block Diagram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59050" y="1222125"/>
            <a:ext cx="4243800" cy="1782600"/>
          </a:xfrm>
          <a:prstGeom prst="rect">
            <a:avLst/>
          </a:prstGeom>
          <a:solidFill>
            <a:srgbClr val="4A86E8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218250" y="896675"/>
            <a:ext cx="15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Power Circuitry </a:t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37350" y="3041500"/>
            <a:ext cx="5565600" cy="1815600"/>
          </a:xfrm>
          <a:prstGeom prst="rect">
            <a:avLst/>
          </a:prstGeom>
          <a:solidFill>
            <a:srgbClr val="6AA84F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484350" y="3375925"/>
            <a:ext cx="1347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802850" y="3301125"/>
            <a:ext cx="98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Control </a:t>
            </a:r>
            <a:endParaRPr sz="12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Circuitry</a:t>
            </a:r>
            <a:endParaRPr sz="12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162475" y="1222175"/>
            <a:ext cx="2062200" cy="1782600"/>
          </a:xfrm>
          <a:prstGeom prst="rect">
            <a:avLst/>
          </a:prstGeom>
          <a:solidFill>
            <a:srgbClr val="BF9000">
              <a:alpha val="25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162475" y="3004775"/>
            <a:ext cx="985200" cy="1738800"/>
          </a:xfrm>
          <a:prstGeom prst="rect">
            <a:avLst/>
          </a:prstGeom>
          <a:solidFill>
            <a:srgbClr val="BF9000">
              <a:alpha val="25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77275" y="2017650"/>
            <a:ext cx="98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Support /</a:t>
            </a:r>
            <a:endParaRPr sz="1200">
              <a:solidFill>
                <a:srgbClr val="BF9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Debug</a:t>
            </a:r>
            <a:endParaRPr sz="1200">
              <a:solidFill>
                <a:srgbClr val="BF9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Stage + Current Sensing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266325"/>
            <a:ext cx="437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area PMOS and NMOS for power switch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measure power PMOS current with ratio sized sense PMOS and feedback circuitry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Derives </a:t>
            </a:r>
            <a:r>
              <a:rPr lang="en"/>
              <a:t>reference</a:t>
            </a:r>
            <a:r>
              <a:rPr lang="en"/>
              <a:t> current proportional to size ratio of M1 and M2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150" y="2510447"/>
            <a:ext cx="2200975" cy="19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31600" y="4494325"/>
            <a:ext cx="8680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F. Ma, W. Chen and J. Wu, "A Monolithic Current-Mode Buck Converter With Advanced Control and Protection Circuits," in IEEE Transactions on Power Electronics, vol. 22, no. 5, pp. 1836-1846, Sept. 2007, doi: 10.1109/TPEL.2007.904237.</a:t>
            </a:r>
            <a:endParaRPr sz="1000">
              <a:solidFill>
                <a:srgbClr val="666666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550" y="445025"/>
            <a:ext cx="1782537" cy="19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Control And Deadtime Generation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266325"/>
            <a:ext cx="491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logic with SKY130 5V cell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Provides deadtime to prevent </a:t>
            </a:r>
            <a:r>
              <a:rPr lang="en"/>
              <a:t>simultaneous </a:t>
            </a:r>
            <a:r>
              <a:rPr lang="en"/>
              <a:t>conduction of power stage pmos and nmos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with chain of inverters, will track required deadtime over PVT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switch control for debug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325" y="1679625"/>
            <a:ext cx="3211801" cy="13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Oscillator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66325"/>
            <a:ext cx="477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Composed of ramp generator and </a:t>
            </a:r>
            <a:r>
              <a:rPr lang="en"/>
              <a:t>schmitt trigger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Ramp generator is implemented by a current starved inverter. Slope of ramp and frequency is controlled by Iramp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chmitt trigger</a:t>
            </a:r>
            <a:r>
              <a:rPr lang="en"/>
              <a:t> converts the ramp to a square wave, which is fed back as control for the current starved inverter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600" y="2331478"/>
            <a:ext cx="2698074" cy="23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650" y="581225"/>
            <a:ext cx="3545075" cy="165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600" y="302575"/>
            <a:ext cx="4991076" cy="16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Modulator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681750"/>
            <a:ext cx="59406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output controls the switching state of the PMOS and NMOS in the power stage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Subcircuit adds the compensation ramp (controlled by Islope) to Isense, and converts the sum to voltage Vmod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Comparator compares Vmod to Vcomp (output of compensated OTA error amplifier)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Timeout blanks the signal to prevent false triggering due to noise when power stage switches switch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225" y="2086050"/>
            <a:ext cx="2580076" cy="271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Specifications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{57C688EC-8250-4EBE-BEE5-F62BE69890B6}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Nominal Vin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1.8V ±5%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Output Current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Switching Frequency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300Khz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&gt;85%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