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8"/>
    <p:restoredTop sz="94681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AC2B-671B-8FF6-127E-72FDD0B60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ABE8-F8CE-DD2C-FD5F-11DC566E0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DACE-D2F3-E722-8B88-310763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D43C-C95D-1918-73B8-878DDBF8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2A4D-7469-0F44-9A50-9177FE45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6D09-9728-5BBB-FF1D-E1D7C195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A33E-E7C2-C867-6E4D-8B11C255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F6D7-A3E1-CCCD-BFF4-E0E84103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A0B1-E863-7C3B-3A25-25568C6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5EFC-7A5E-35DF-A11B-99FE917A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30C94-8A63-9553-8717-0648992F4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E35F7-2E30-6D92-2749-BBC666D5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2F75-BD71-2170-647F-79E8BFF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5C5C-B57D-42F0-A53C-FB7898EA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6890-4DC0-5507-FC63-3220FE7F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269-8C45-4272-30C8-F079A08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2B34-E1E2-C71E-77A9-0F1AC54E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5B15-347A-153F-DA5A-DD9A9CE1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09D8-2C4B-0960-29C4-95C6F661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A46-5B2B-E76F-6F1C-68F7CB0F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399-0432-E515-E945-496ECD5A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A049A-2D8E-EA24-5186-ADE4C2FA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80A7-2DA3-5199-C16F-76D1909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4A42-E3A2-FED5-307C-E9A94867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CE01-0E28-6F34-F0D2-333EEEBB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4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B8CE-E7A8-7FAE-DB9C-EB752134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2D19-B86D-9A37-4CED-D66022D0E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5DBFF-559A-8AEC-315D-B192B260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7030F-2712-60CD-4340-1C873509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F9CF-3E81-AF1F-89B6-FF21077E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39C70-28B4-B5B5-8949-51C7F2E2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1571-B5CD-29FD-D33E-D457D659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F3C7-1551-C6CD-2086-718A6DCE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A117-B9EF-3371-DF30-A04CAF6F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A518C-A91C-2456-76B0-0012AAD45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1171D-DC52-9CC1-257F-3CB8074EA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21B4B-BA8F-116B-7944-3AA0C55A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05C26-8A0F-F2A1-4823-8A1357C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B0B-AABC-969A-FC3B-79623B5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C2CC-CE67-FADF-0267-752A5E2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AC0EC-6A99-1462-F9CD-93DDDC20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C669A-349B-B436-FD38-FD48AD14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4903-70C6-550B-B688-65173C7C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433FF-6950-F1C2-CA38-37585B2A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718EC-2728-2C4E-8272-C3889CF7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0B991-49A3-2584-1B52-2435F7F2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C44F-1068-38B0-D4A8-E8FA144B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B141-6A8D-35FC-8FE3-2C8CE694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AE852-1ECA-1FA3-593D-C7B3BDE8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0E0C-143A-70EF-03DC-9DF112E6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ADC-DC30-7FDE-E922-B0845DCE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4CCFA-AA88-3991-1568-5E61E7B6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63A9-E8FD-6DA2-2B2A-91E2FACA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3B1CA-78D1-C2CA-2009-7432BDBE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D16F4-A666-499A-E7EB-782DC6DFA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54FC-A740-D2A3-613E-F707C43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A333-8F70-EB8F-C0FB-8E0B1B36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E8433-5393-C026-E8C5-62F83CEE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0944-5139-AC40-355B-74DB69F0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D324-FF79-B672-C40E-1DBE9155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2C7A-903B-0806-5900-3E52ABD6D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6C931-3B5F-F142-B949-7F75C67D9903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4C98-9353-FB0F-9910-914E7D835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A047-2C9A-360A-4F4B-27C46EF0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48E75-4F67-614F-A00A-862D745C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910BE7-464B-E677-1326-68978E199105}"/>
              </a:ext>
            </a:extLst>
          </p:cNvPr>
          <p:cNvGrpSpPr/>
          <p:nvPr/>
        </p:nvGrpSpPr>
        <p:grpSpPr>
          <a:xfrm>
            <a:off x="1474787" y="1474372"/>
            <a:ext cx="3505200" cy="2908300"/>
            <a:chOff x="1460500" y="1104900"/>
            <a:chExt cx="3505200" cy="29083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CAB2FF-5FFB-2EC8-29A9-9479DFD78CC6}"/>
                </a:ext>
              </a:extLst>
            </p:cNvPr>
            <p:cNvSpPr/>
            <p:nvPr/>
          </p:nvSpPr>
          <p:spPr>
            <a:xfrm>
              <a:off x="1460500" y="1104900"/>
              <a:ext cx="1168400" cy="1168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88344E-47D0-DEFE-0E17-754572E7CB00}"/>
                </a:ext>
              </a:extLst>
            </p:cNvPr>
            <p:cNvSpPr/>
            <p:nvPr/>
          </p:nvSpPr>
          <p:spPr>
            <a:xfrm>
              <a:off x="3797300" y="1104900"/>
              <a:ext cx="1168400" cy="1168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E00979-02FF-AC39-E1CC-F9D4F338FB3C}"/>
                </a:ext>
              </a:extLst>
            </p:cNvPr>
            <p:cNvSpPr/>
            <p:nvPr/>
          </p:nvSpPr>
          <p:spPr>
            <a:xfrm>
              <a:off x="2628900" y="2844800"/>
              <a:ext cx="1168400" cy="1168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Z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E2555D-A289-DB73-36D9-6662956C2464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2457792" y="2102192"/>
              <a:ext cx="755308" cy="742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FB87B5A-6562-3604-A0C3-8E9C6715642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213100" y="2102192"/>
              <a:ext cx="755308" cy="742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60B0A2-9BC4-2DE6-555A-AA9FBEF0C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11894"/>
              </p:ext>
            </p:extLst>
          </p:nvPr>
        </p:nvGraphicFramePr>
        <p:xfrm>
          <a:off x="5620092" y="1302189"/>
          <a:ext cx="4841908" cy="3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8">
                  <a:extLst>
                    <a:ext uri="{9D8B030D-6E8A-4147-A177-3AD203B41FA5}">
                      <a16:colId xmlns:a16="http://schemas.microsoft.com/office/drawing/2014/main" val="575043508"/>
                    </a:ext>
                  </a:extLst>
                </a:gridCol>
                <a:gridCol w="596615">
                  <a:extLst>
                    <a:ext uri="{9D8B030D-6E8A-4147-A177-3AD203B41FA5}">
                      <a16:colId xmlns:a16="http://schemas.microsoft.com/office/drawing/2014/main" val="4223554528"/>
                    </a:ext>
                  </a:extLst>
                </a:gridCol>
                <a:gridCol w="651421">
                  <a:extLst>
                    <a:ext uri="{9D8B030D-6E8A-4147-A177-3AD203B41FA5}">
                      <a16:colId xmlns:a16="http://schemas.microsoft.com/office/drawing/2014/main" val="2584911820"/>
                    </a:ext>
                  </a:extLst>
                </a:gridCol>
                <a:gridCol w="898468">
                  <a:extLst>
                    <a:ext uri="{9D8B030D-6E8A-4147-A177-3AD203B41FA5}">
                      <a16:colId xmlns:a16="http://schemas.microsoft.com/office/drawing/2014/main" val="1854923323"/>
                    </a:ext>
                  </a:extLst>
                </a:gridCol>
                <a:gridCol w="898468">
                  <a:extLst>
                    <a:ext uri="{9D8B030D-6E8A-4147-A177-3AD203B41FA5}">
                      <a16:colId xmlns:a16="http://schemas.microsoft.com/office/drawing/2014/main" val="3431528661"/>
                    </a:ext>
                  </a:extLst>
                </a:gridCol>
                <a:gridCol w="898468">
                  <a:extLst>
                    <a:ext uri="{9D8B030D-6E8A-4147-A177-3AD203B41FA5}">
                      <a16:colId xmlns:a16="http://schemas.microsoft.com/office/drawing/2014/main" val="4139879462"/>
                    </a:ext>
                  </a:extLst>
                </a:gridCol>
              </a:tblGrid>
              <a:tr h="326586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Table 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Table 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Table 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40210"/>
                  </a:ext>
                </a:extLst>
              </a:tr>
              <a:tr h="3265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z|x,y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z|x,y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z|x,y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37539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15296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86908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18873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568930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08644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84456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14513"/>
                  </a:ext>
                </a:extLst>
              </a:tr>
              <a:tr h="329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1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94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Roy</dc:creator>
  <cp:lastModifiedBy>Nicholas Roy</cp:lastModifiedBy>
  <cp:revision>2</cp:revision>
  <dcterms:created xsi:type="dcterms:W3CDTF">2024-10-19T01:16:37Z</dcterms:created>
  <dcterms:modified xsi:type="dcterms:W3CDTF">2024-10-19T20:55:54Z</dcterms:modified>
</cp:coreProperties>
</file>