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D76C-96E0-0F51-4813-4DE41F56F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08ECE-0448-DA27-8AB8-A146CC23F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2BB1E-04E6-7A14-8B14-82E0F5B5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3AC96-FC83-D669-0DE7-7010C94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AE1B4-F3DC-5207-B6F7-39EDAEFF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53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D827-8F0E-6687-2DEF-DD3B06E7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123012-D69C-7297-5ABD-DD292AA8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CE7AB-E892-C7EC-0553-D2F8E80B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264E0-604D-F81B-DE27-67AB9A05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81E7A-4C72-E0B7-764D-8C377A4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10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DCB7AE-2882-5D61-0DA5-7AA5450CB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578875-8E51-2B1E-FFE9-8D432C89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6E09C-5F9C-A4D6-169B-A8237454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15D67-2BE3-20BE-E053-7033D712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489C9-E707-498A-AF54-3779886D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6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D246B-7B02-FE8A-3C6D-FBB57AE6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C28CB-2D77-740D-7FD9-201FFAC0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9C6ED-B447-4D02-D57A-99B7F448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D21EB-EF04-BDED-6842-C39BCAAB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BE79B-A07E-6093-8239-55583FF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3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3688-19D3-4824-CC87-16E53CF7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6718D4-DC18-18C7-E490-675306AF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3D94A-6654-CE71-ECA8-0997FB1E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D21BA-0508-D826-CFF0-C0BC50AD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B1646-1489-D5E4-7298-09C7363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6B1C3-7883-0B8A-6FB6-2B8DB536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D6023-ACAA-34AB-1D17-961106E0B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632CE3-5A2E-F941-9FFE-D14089A7B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84444-A8D4-6644-EAE0-FF22986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848A31-21CF-EA3E-E295-A1E2C304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0A79FE-CCF5-6D50-4351-C2953D87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7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0096A-019D-32B6-B331-217095F0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A5D58-12B6-C0D9-74DD-56C2CC63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1F0C34-DBFB-A8B1-AF76-A94D080C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2CC3B-524A-8F80-3F04-B4C2F1F23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5A4674-893D-EE18-088F-1FB46E774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8946FA-3BF1-18FE-FC58-9205C9E8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B5DE1-98E6-57EF-03D1-47A444F1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9AB2F8-A949-6578-860F-C03B2D84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34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5AA1-2928-2DF7-5110-A02282C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E1BDA-E241-448A-44B8-2929351B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FCDD37-1865-2E4C-211F-B92A540B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6BC3C-507B-6211-23D4-80DB326E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42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7A48DB-0168-E15C-51CD-6AFD7B53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15F5E7-6C69-0ADE-F01E-DBEDCA0E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43CF0E-4560-392E-194F-85BA1FEB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1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1BF67-B1C6-BD47-D78D-1C38E173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26177-752B-DA68-E8FA-1C9EE209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735010-A59C-321A-2207-95C6BE37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DB6B3-BB2A-1AFB-66A4-3D433E09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A717FC-9686-8AC4-95C4-887FDB3D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3A679-2E4E-560E-462E-AB73357C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29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CD63E-44AD-D569-EF62-14F994D7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A32431-679E-8335-7F14-AC2DE5FA0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31C5A9-37F6-AC76-A78C-B11CB1F0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B14DB3-D5CD-82BC-752C-36CD8562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695856-D898-6742-91B0-1DDF511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E4E0D0-D936-F45B-BFD8-A8CA34B0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8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F0A5B6-FA22-AB33-090B-9861B45C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5CA0E-D172-1864-50C9-680D86C5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54A85E-1B45-0723-473F-09A91BE8B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A7A1-1656-4159-BA00-B5D52E614300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C42B4-D969-09CA-DFAB-C5DCCD47B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44B88-6E62-7CD8-561D-A51CB09D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56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777569-F0A4-F81C-1930-194AC0081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79" y="1338606"/>
            <a:ext cx="5962650" cy="39719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4839CB2-0E77-F124-DE1B-A4434D1F818A}"/>
              </a:ext>
            </a:extLst>
          </p:cNvPr>
          <p:cNvSpPr/>
          <p:nvPr/>
        </p:nvSpPr>
        <p:spPr>
          <a:xfrm>
            <a:off x="3157979" y="1338606"/>
            <a:ext cx="6057605" cy="3971925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Qué es y cómo solucionar el aviso &quot;Defer Parsing JavaScript&quot; @ Ayuda  WordPress">
            <a:extLst>
              <a:ext uri="{FF2B5EF4-FFF2-40B4-BE49-F238E27FC236}">
                <a16:creationId xmlns:a16="http://schemas.microsoft.com/office/drawing/2014/main" id="{ACF08F30-48B7-6999-60E0-0D22D5784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48" b="92857" l="28000" r="70667">
                        <a14:foregroundMark x1="38667" y1="13690" x2="38667" y2="13690"/>
                        <a14:foregroundMark x1="43667" y1="10714" x2="43667" y2="10714"/>
                        <a14:foregroundMark x1="46000" y1="25595" x2="46000" y2="25595"/>
                        <a14:foregroundMark x1="46667" y1="32143" x2="46667" y2="32143"/>
                        <a14:foregroundMark x1="46333" y1="33333" x2="46333" y2="33333"/>
                        <a14:foregroundMark x1="47667" y1="40476" x2="47667" y2="40476"/>
                        <a14:foregroundMark x1="48000" y1="66071" x2="48000" y2="66071"/>
                        <a14:foregroundMark x1="45667" y1="72619" x2="45667" y2="72619"/>
                        <a14:foregroundMark x1="45000" y1="79167" x2="45000" y2="79167"/>
                        <a14:foregroundMark x1="44333" y1="82738" x2="44333" y2="82738"/>
                        <a14:foregroundMark x1="38333" y1="77381" x2="38333" y2="77381"/>
                        <a14:foregroundMark x1="36333" y1="73810" x2="36333" y2="73810"/>
                        <a14:foregroundMark x1="31333" y1="60119" x2="31000" y2="58333"/>
                        <a14:foregroundMark x1="31000" y1="47619" x2="31000" y2="45833"/>
                        <a14:foregroundMark x1="31333" y1="38690" x2="31333" y2="36310"/>
                        <a14:foregroundMark x1="30667" y1="29762" x2="30333" y2="27381"/>
                        <a14:foregroundMark x1="30667" y1="21429" x2="30667" y2="21429"/>
                        <a14:foregroundMark x1="30000" y1="16071" x2="30000" y2="16071"/>
                        <a14:foregroundMark x1="29333" y1="11905" x2="29333" y2="11905"/>
                        <a14:foregroundMark x1="28000" y1="6548" x2="28000" y2="6548"/>
                        <a14:foregroundMark x1="68667" y1="6548" x2="68667" y2="6548"/>
                        <a14:foregroundMark x1="70667" y1="6548" x2="70667" y2="6548"/>
                        <a14:foregroundMark x1="61000" y1="62500" x2="61000" y2="62500"/>
                        <a14:foregroundMark x1="61333" y1="50595" x2="61333" y2="50595"/>
                        <a14:foregroundMark x1="63333" y1="46429" x2="63333" y2="46429"/>
                        <a14:foregroundMark x1="65000" y1="48214" x2="65000" y2="48214"/>
                        <a14:foregroundMark x1="62667" y1="41071" x2="62667" y2="41071"/>
                        <a14:foregroundMark x1="65000" y1="29167" x2="65000" y2="29167"/>
                        <a14:foregroundMark x1="65333" y1="25595" x2="65333" y2="25595"/>
                        <a14:foregroundMark x1="65000" y1="24405" x2="65000" y2="24405"/>
                        <a14:foregroundMark x1="64000" y1="24405" x2="64000" y2="24405"/>
                        <a14:foregroundMark x1="63000" y1="24405" x2="62667" y2="24405"/>
                        <a14:foregroundMark x1="62333" y1="23810" x2="62000" y2="23810"/>
                        <a14:foregroundMark x1="60333" y1="23810" x2="60333" y2="23810"/>
                        <a14:foregroundMark x1="57667" y1="22619" x2="57667" y2="22619"/>
                        <a14:foregroundMark x1="56667" y1="22619" x2="56667" y2="22619"/>
                        <a14:foregroundMark x1="55333" y1="22619" x2="55333" y2="22619"/>
                        <a14:foregroundMark x1="54000" y1="23214" x2="54000" y2="23214"/>
                        <a14:foregroundMark x1="52333" y1="22619" x2="52333" y2="22619"/>
                        <a14:foregroundMark x1="52667" y1="23810" x2="52667" y2="23810"/>
                        <a14:foregroundMark x1="55333" y1="23214" x2="56667" y2="23214"/>
                        <a14:foregroundMark x1="58333" y1="22619" x2="58333" y2="22619"/>
                        <a14:foregroundMark x1="59667" y1="23214" x2="59667" y2="23214"/>
                        <a14:foregroundMark x1="59000" y1="24405" x2="59000" y2="24405"/>
                        <a14:foregroundMark x1="60000" y1="26786" x2="60000" y2="26786"/>
                        <a14:foregroundMark x1="56000" y1="28571" x2="56000" y2="28571"/>
                        <a14:foregroundMark x1="55333" y1="31548" x2="55333" y2="31548"/>
                        <a14:foregroundMark x1="55000" y1="34524" x2="55000" y2="34524"/>
                        <a14:foregroundMark x1="55000" y1="35714" x2="54667" y2="38095"/>
                        <a14:foregroundMark x1="55000" y1="40476" x2="55000" y2="41667"/>
                        <a14:foregroundMark x1="55000" y1="42857" x2="55000" y2="42857"/>
                        <a14:foregroundMark x1="55000" y1="42857" x2="55000" y2="42857"/>
                        <a14:foregroundMark x1="55000" y1="47024" x2="55000" y2="47024"/>
                        <a14:foregroundMark x1="55000" y1="47024" x2="55000" y2="47024"/>
                        <a14:foregroundMark x1="54333" y1="51190" x2="54333" y2="51190"/>
                        <a14:foregroundMark x1="54333" y1="50000" x2="54667" y2="50000"/>
                        <a14:foregroundMark x1="56333" y1="49405" x2="56333" y2="49405"/>
                        <a14:foregroundMark x1="62667" y1="54167" x2="62667" y2="54167"/>
                        <a14:foregroundMark x1="62667" y1="54167" x2="62333" y2="55952"/>
                        <a14:foregroundMark x1="62333" y1="57143" x2="62333" y2="57143"/>
                        <a14:foregroundMark x1="62000" y1="66071" x2="62000" y2="66071"/>
                        <a14:foregroundMark x1="62000" y1="68452" x2="62000" y2="68452"/>
                        <a14:foregroundMark x1="61667" y1="70238" x2="61000" y2="70238"/>
                        <a14:foregroundMark x1="59000" y1="71429" x2="58333" y2="71429"/>
                        <a14:foregroundMark x1="56667" y1="71429" x2="56333" y2="71429"/>
                        <a14:foregroundMark x1="54333" y1="72024" x2="54333" y2="72024"/>
                        <a14:foregroundMark x1="51333" y1="88690" x2="51333" y2="88690"/>
                        <a14:foregroundMark x1="50667" y1="92857" x2="50667" y2="92857"/>
                        <a14:foregroundMark x1="46333" y1="72024" x2="46333" y2="72024"/>
                        <a14:foregroundMark x1="47333" y1="73810" x2="47333" y2="73810"/>
                        <a14:foregroundMark x1="47667" y1="73810" x2="47667" y2="73810"/>
                        <a14:foregroundMark x1="48333" y1="69048" x2="48333" y2="67857"/>
                        <a14:foregroundMark x1="48000" y1="66071" x2="48000" y2="66071"/>
                        <a14:foregroundMark x1="48000" y1="63690" x2="48000" y2="63690"/>
                        <a14:foregroundMark x1="48000" y1="61905" x2="48000" y2="61905"/>
                        <a14:foregroundMark x1="48000" y1="59524" x2="48000" y2="59524"/>
                        <a14:foregroundMark x1="47667" y1="57143" x2="47667" y2="56548"/>
                        <a14:foregroundMark x1="47667" y1="55357" x2="47667" y2="54762"/>
                        <a14:foregroundMark x1="48000" y1="52381" x2="47667" y2="51190"/>
                        <a14:foregroundMark x1="48000" y1="48214" x2="48000" y2="47024"/>
                        <a14:foregroundMark x1="44000" y1="26190" x2="44000" y2="26190"/>
                        <a14:foregroundMark x1="44000" y1="64881" x2="44000" y2="64881"/>
                        <a14:foregroundMark x1="43000" y1="68452" x2="43000" y2="68452"/>
                        <a14:foregroundMark x1="41000" y1="66071" x2="41000" y2="66071"/>
                        <a14:foregroundMark x1="40000" y1="65476" x2="39333" y2="65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87" t="4484" r="27184" b="5117"/>
          <a:stretch/>
        </p:blipFill>
        <p:spPr bwMode="auto">
          <a:xfrm>
            <a:off x="9953247" y="703513"/>
            <a:ext cx="1348033" cy="1498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Html 5 - Iconos gratis de redes sociales">
            <a:extLst>
              <a:ext uri="{FF2B5EF4-FFF2-40B4-BE49-F238E27FC236}">
                <a16:creationId xmlns:a16="http://schemas.microsoft.com/office/drawing/2014/main" id="{D2E53FC8-09D1-47D1-A61A-1D4157ED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6889" l="9778" r="89778">
                        <a14:foregroundMark x1="50222" y1="7111" x2="50222" y2="7111"/>
                        <a14:foregroundMark x1="75111" y1="5333" x2="75111" y2="5333"/>
                        <a14:foregroundMark x1="88889" y1="5333" x2="88889" y2="5333"/>
                        <a14:foregroundMark x1="85333" y1="21778" x2="85333" y2="21778"/>
                        <a14:foregroundMark x1="86667" y1="32444" x2="86667" y2="34222"/>
                        <a14:foregroundMark x1="85333" y1="43556" x2="85333" y2="43556"/>
                        <a14:foregroundMark x1="85333" y1="60444" x2="85333" y2="62222"/>
                        <a14:foregroundMark x1="84444" y1="70222" x2="84444" y2="70222"/>
                        <a14:foregroundMark x1="80889" y1="77333" x2="80889" y2="77333"/>
                        <a14:foregroundMark x1="73333" y1="88000" x2="73333" y2="88000"/>
                        <a14:foregroundMark x1="11111" y1="9333" x2="11111" y2="9333"/>
                        <a14:foregroundMark x1="10667" y1="2222" x2="10667" y2="2222"/>
                        <a14:foregroundMark x1="52000" y1="96889" x2="52000" y2="96889"/>
                        <a14:foregroundMark x1="47556" y1="23556" x2="47556" y2="23556"/>
                        <a14:foregroundMark x1="57778" y1="24889" x2="57778" y2="24889"/>
                        <a14:foregroundMark x1="73333" y1="23111" x2="73333" y2="23111"/>
                        <a14:foregroundMark x1="73778" y1="20444" x2="73778" y2="20444"/>
                        <a14:foregroundMark x1="32889" y1="21778" x2="32889" y2="21778"/>
                        <a14:foregroundMark x1="26222" y1="21333" x2="26222" y2="21333"/>
                        <a14:foregroundMark x1="26222" y1="30222" x2="26222" y2="30222"/>
                        <a14:foregroundMark x1="30667" y1="42222" x2="30667" y2="42222"/>
                        <a14:foregroundMark x1="36444" y1="46222" x2="36444" y2="46222"/>
                        <a14:foregroundMark x1="47111" y1="46222" x2="47111" y2="46222"/>
                        <a14:foregroundMark x1="57778" y1="46222" x2="57778" y2="46222"/>
                        <a14:foregroundMark x1="68889" y1="46222" x2="68889" y2="46222"/>
                        <a14:foregroundMark x1="75111" y1="42222" x2="75111" y2="42222"/>
                        <a14:foregroundMark x1="72889" y1="51556" x2="72889" y2="51556"/>
                        <a14:foregroundMark x1="68444" y1="55556" x2="68444" y2="55556"/>
                        <a14:foregroundMark x1="69778" y1="64000" x2="69778" y2="64000"/>
                        <a14:foregroundMark x1="68000" y1="68444" x2="68000" y2="68444"/>
                        <a14:foregroundMark x1="58222" y1="72444" x2="58222" y2="72444"/>
                        <a14:foregroundMark x1="46667" y1="73333" x2="46667" y2="73333"/>
                        <a14:foregroundMark x1="36889" y1="69333" x2="36889" y2="69333"/>
                        <a14:foregroundMark x1="32889" y1="66222" x2="32889" y2="66222"/>
                        <a14:foregroundMark x1="28000" y1="60889" x2="28000" y2="60889"/>
                        <a14:foregroundMark x1="32889" y1="59556" x2="32889" y2="59556"/>
                        <a14:foregroundMark x1="27556" y1="47111" x2="27556" y2="47111"/>
                        <a14:foregroundMark x1="28000" y1="39556" x2="28000" y2="39556"/>
                        <a14:foregroundMark x1="30222" y1="27111" x2="30222" y2="27111"/>
                        <a14:foregroundMark x1="28444" y1="20444" x2="28444" y2="20444"/>
                        <a14:foregroundMark x1="35556" y1="21778" x2="35556" y2="21778"/>
                        <a14:foregroundMark x1="39111" y1="21778" x2="39111" y2="21778"/>
                        <a14:foregroundMark x1="54667" y1="22667" x2="54667" y2="22667"/>
                        <a14:foregroundMark x1="61778" y1="22222" x2="61778" y2="22222"/>
                        <a14:foregroundMark x1="69333" y1="21778" x2="69333" y2="21778"/>
                        <a14:foregroundMark x1="69333" y1="23111" x2="69333" y2="23111"/>
                        <a14:foregroundMark x1="66222" y1="26222" x2="66222" y2="26222"/>
                        <a14:foregroundMark x1="63111" y1="26667" x2="63111" y2="26667"/>
                        <a14:foregroundMark x1="60444" y1="24889" x2="60444" y2="24889"/>
                        <a14:foregroundMark x1="54222" y1="26222" x2="54222" y2="26222"/>
                        <a14:foregroundMark x1="50222" y1="26667" x2="50222" y2="26667"/>
                        <a14:foregroundMark x1="46222" y1="22667" x2="43111" y2="22667"/>
                        <a14:foregroundMark x1="30667" y1="30667" x2="30667" y2="30667"/>
                        <a14:foregroundMark x1="31111" y1="34222" x2="31111" y2="34222"/>
                        <a14:foregroundMark x1="27556" y1="37333" x2="27556" y2="37333"/>
                        <a14:foregroundMark x1="26222" y1="43556" x2="26222" y2="43556"/>
                        <a14:foregroundMark x1="32000" y1="47111" x2="32000" y2="47111"/>
                        <a14:foregroundMark x1="41778" y1="43556" x2="41778" y2="43556"/>
                        <a14:foregroundMark x1="39111" y1="46667" x2="39111" y2="46667"/>
                        <a14:foregroundMark x1="42222" y1="48889" x2="42222" y2="48889"/>
                        <a14:foregroundMark x1="49333" y1="48000" x2="49333" y2="48000"/>
                        <a14:foregroundMark x1="52000" y1="44444" x2="52000" y2="44444"/>
                        <a14:foregroundMark x1="60889" y1="44444" x2="60889" y2="44444"/>
                        <a14:foregroundMark x1="54222" y1="49333" x2="54222" y2="49333"/>
                        <a14:foregroundMark x1="63111" y1="48000" x2="63111" y2="48000"/>
                        <a14:foregroundMark x1="64889" y1="44889" x2="64889" y2="44889"/>
                        <a14:foregroundMark x1="69778" y1="45333" x2="69778" y2="45333"/>
                        <a14:foregroundMark x1="68000" y1="53333" x2="68000" y2="53333"/>
                        <a14:foregroundMark x1="71556" y1="57333" x2="71556" y2="57333"/>
                        <a14:foregroundMark x1="67556" y1="62667" x2="67556" y2="62667"/>
                        <a14:foregroundMark x1="67556" y1="67111" x2="67556" y2="67111"/>
                        <a14:foregroundMark x1="66667" y1="72444" x2="66667" y2="72444"/>
                        <a14:foregroundMark x1="65333" y1="69333" x2="65333" y2="69333"/>
                        <a14:foregroundMark x1="65333" y1="74667" x2="65333" y2="74667"/>
                        <a14:foregroundMark x1="62667" y1="71111" x2="62667" y2="71111"/>
                        <a14:foregroundMark x1="56889" y1="71111" x2="56889" y2="71111"/>
                        <a14:foregroundMark x1="56444" y1="76889" x2="56444" y2="76889"/>
                        <a14:foregroundMark x1="52889" y1="73333" x2="52889" y2="73333"/>
                        <a14:foregroundMark x1="48889" y1="78222" x2="48889" y2="78222"/>
                        <a14:foregroundMark x1="53333" y1="78667" x2="53333" y2="78667"/>
                        <a14:foregroundMark x1="44000" y1="71556" x2="44000" y2="71556"/>
                        <a14:foregroundMark x1="40444" y1="76889" x2="40444" y2="76889"/>
                        <a14:foregroundMark x1="37778" y1="71556" x2="37778" y2="7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932" y="2349744"/>
            <a:ext cx="1514574" cy="1509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Cascading Style Sheets - Viquipèdia, l'enciclopèdia lliure">
            <a:extLst>
              <a:ext uri="{FF2B5EF4-FFF2-40B4-BE49-F238E27FC236}">
                <a16:creationId xmlns:a16="http://schemas.microsoft.com/office/drawing/2014/main" id="{952F266E-C0DE-45CE-99C0-9137F8CA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78" b="99556" l="9778" r="90667">
                        <a14:foregroundMark x1="20000" y1="8889" x2="20000" y2="8889"/>
                        <a14:foregroundMark x1="41333" y1="9778" x2="41333" y2="9778"/>
                        <a14:foregroundMark x1="77333" y1="3556" x2="77333" y2="3556"/>
                        <a14:foregroundMark x1="89778" y1="4000" x2="89778" y2="4000"/>
                        <a14:foregroundMark x1="91111" y1="2222" x2="91111" y2="2222"/>
                        <a14:foregroundMark x1="41333" y1="22667" x2="41333" y2="22667"/>
                        <a14:foregroundMark x1="30222" y1="24444" x2="30222" y2="24444"/>
                        <a14:foregroundMark x1="25778" y1="21778" x2="25778" y2="21778"/>
                        <a14:foregroundMark x1="54667" y1="21778" x2="54667" y2="21778"/>
                        <a14:foregroundMark x1="52889" y1="20000" x2="52889" y2="20000"/>
                        <a14:foregroundMark x1="59111" y1="20889" x2="59111" y2="20889"/>
                        <a14:foregroundMark x1="65778" y1="20889" x2="65778" y2="20889"/>
                        <a14:foregroundMark x1="69778" y1="20889" x2="69778" y2="20889"/>
                        <a14:foregroundMark x1="74667" y1="20889" x2="74667" y2="20889"/>
                        <a14:foregroundMark x1="72000" y1="30667" x2="72000" y2="30667"/>
                        <a14:foregroundMark x1="69778" y1="36444" x2="69778" y2="36444"/>
                        <a14:foregroundMark x1="70222" y1="40444" x2="70222" y2="40444"/>
                        <a14:foregroundMark x1="70222" y1="45333" x2="70222" y2="45333"/>
                        <a14:foregroundMark x1="66222" y1="46222" x2="66222" y2="46222"/>
                        <a14:foregroundMark x1="59556" y1="45778" x2="59556" y2="45778"/>
                        <a14:foregroundMark x1="64444" y1="43111" x2="64444" y2="43111"/>
                        <a14:foregroundMark x1="57778" y1="45333" x2="56444" y2="45333"/>
                        <a14:foregroundMark x1="42667" y1="44889" x2="42667" y2="44889"/>
                        <a14:foregroundMark x1="68444" y1="56889" x2="68444" y2="56889"/>
                        <a14:foregroundMark x1="68000" y1="60889" x2="68000" y2="60889"/>
                        <a14:foregroundMark x1="65778" y1="68444" x2="65778" y2="68444"/>
                        <a14:foregroundMark x1="76000" y1="18222" x2="76000" y2="18222"/>
                        <a14:foregroundMark x1="74222" y1="18222" x2="74222" y2="18222"/>
                        <a14:foregroundMark x1="72444" y1="18222" x2="72444" y2="18222"/>
                        <a14:foregroundMark x1="69333" y1="18667" x2="69333" y2="18667"/>
                        <a14:foregroundMark x1="70667" y1="18667" x2="70667" y2="18667"/>
                        <a14:foregroundMark x1="73333" y1="18667" x2="73333" y2="18667"/>
                        <a14:foregroundMark x1="67111" y1="18222" x2="67111" y2="18222"/>
                        <a14:foregroundMark x1="62667" y1="18667" x2="62667" y2="18667"/>
                        <a14:foregroundMark x1="58667" y1="18222" x2="58667" y2="18222"/>
                        <a14:foregroundMark x1="54667" y1="18667" x2="54667" y2="18667"/>
                        <a14:foregroundMark x1="48000" y1="18667" x2="48000" y2="18667"/>
                        <a14:foregroundMark x1="42667" y1="19111" x2="42667" y2="19111"/>
                        <a14:foregroundMark x1="29333" y1="19111" x2="29333" y2="19111"/>
                        <a14:foregroundMark x1="23111" y1="19111" x2="23111" y2="19111"/>
                        <a14:foregroundMark x1="24889" y1="19111" x2="24889" y2="19111"/>
                        <a14:foregroundMark x1="28444" y1="18667" x2="28444" y2="18667"/>
                        <a14:foregroundMark x1="31111" y1="18667" x2="31111" y2="18667"/>
                        <a14:foregroundMark x1="33778" y1="18667" x2="33778" y2="18667"/>
                        <a14:foregroundMark x1="36889" y1="18667" x2="36889" y2="18667"/>
                        <a14:foregroundMark x1="42222" y1="18667" x2="42222" y2="18667"/>
                        <a14:foregroundMark x1="46667" y1="18667" x2="46667" y2="18667"/>
                        <a14:foregroundMark x1="55111" y1="20000" x2="55111" y2="20000"/>
                        <a14:foregroundMark x1="59111" y1="21333" x2="59111" y2="21333"/>
                        <a14:foregroundMark x1="59111" y1="23111" x2="59111" y2="23111"/>
                        <a14:foregroundMark x1="69333" y1="22667" x2="69333" y2="22667"/>
                        <a14:foregroundMark x1="73333" y1="24889" x2="73333" y2="24889"/>
                        <a14:foregroundMark x1="70667" y1="43556" x2="71111" y2="44000"/>
                        <a14:foregroundMark x1="74222" y1="48000" x2="74222" y2="48000"/>
                        <a14:foregroundMark x1="72444" y1="52889" x2="72444" y2="52889"/>
                        <a14:foregroundMark x1="73778" y1="56444" x2="73778" y2="56444"/>
                        <a14:foregroundMark x1="72889" y1="59111" x2="72444" y2="60000"/>
                        <a14:foregroundMark x1="72444" y1="61333" x2="72444" y2="61333"/>
                        <a14:foregroundMark x1="71556" y1="66222" x2="71556" y2="66222"/>
                        <a14:foregroundMark x1="71111" y1="69333" x2="71111" y2="69333"/>
                        <a14:foregroundMark x1="71556" y1="72000" x2="71556" y2="72000"/>
                        <a14:foregroundMark x1="71111" y1="73778" x2="71111" y2="73778"/>
                        <a14:foregroundMark x1="68444" y1="75111" x2="68444" y2="75111"/>
                        <a14:foregroundMark x1="65333" y1="76000" x2="63556" y2="76444"/>
                        <a14:foregroundMark x1="59111" y1="78667" x2="59111" y2="78667"/>
                        <a14:foregroundMark x1="56889" y1="79556" x2="54667" y2="80000"/>
                        <a14:foregroundMark x1="51111" y1="80444" x2="51111" y2="80444"/>
                        <a14:foregroundMark x1="57333" y1="79556" x2="58667" y2="79111"/>
                        <a14:foregroundMark x1="64444" y1="77333" x2="64444" y2="77333"/>
                        <a14:foregroundMark x1="63556" y1="76000" x2="63556" y2="76000"/>
                        <a14:foregroundMark x1="61333" y1="77333" x2="61333" y2="77333"/>
                        <a14:foregroundMark x1="58667" y1="77778" x2="58667" y2="77778"/>
                        <a14:foregroundMark x1="56889" y1="77778" x2="56889" y2="77778"/>
                        <a14:foregroundMark x1="52889" y1="78667" x2="52000" y2="78667"/>
                        <a14:foregroundMark x1="52444" y1="78667" x2="52444" y2="78667"/>
                        <a14:foregroundMark x1="48889" y1="79111" x2="48889" y2="79111"/>
                        <a14:foregroundMark x1="45333" y1="78222" x2="45333" y2="78222"/>
                        <a14:foregroundMark x1="41333" y1="76889" x2="41333" y2="76889"/>
                        <a14:foregroundMark x1="38667" y1="76889" x2="38667" y2="76889"/>
                        <a14:foregroundMark x1="33778" y1="74667" x2="33778" y2="74667"/>
                        <a14:foregroundMark x1="31556" y1="74222" x2="30667" y2="73778"/>
                        <a14:foregroundMark x1="37778" y1="75556" x2="37778" y2="75556"/>
                        <a14:foregroundMark x1="33333" y1="69333" x2="32889" y2="68444"/>
                        <a14:foregroundMark x1="32000" y1="61778" x2="32000" y2="61778"/>
                        <a14:foregroundMark x1="26222" y1="45333" x2="26222" y2="45333"/>
                        <a14:foregroundMark x1="25333" y1="41333" x2="25333" y2="41333"/>
                        <a14:foregroundMark x1="26222" y1="41333" x2="26222" y2="41333"/>
                        <a14:foregroundMark x1="28444" y1="41333" x2="28444" y2="41333"/>
                        <a14:foregroundMark x1="31556" y1="41333" x2="31556" y2="41333"/>
                        <a14:foregroundMark x1="34222" y1="40889" x2="34222" y2="40889"/>
                        <a14:foregroundMark x1="37333" y1="40889" x2="37333" y2="40889"/>
                        <a14:foregroundMark x1="40000" y1="40889" x2="40000" y2="40889"/>
                        <a14:foregroundMark x1="41778" y1="41333" x2="41778" y2="41333"/>
                        <a14:foregroundMark x1="46222" y1="40889" x2="46222" y2="40889"/>
                        <a14:foregroundMark x1="48000" y1="40444" x2="48000" y2="40444"/>
                        <a14:foregroundMark x1="60444" y1="52000" x2="60444" y2="52000"/>
                        <a14:foregroundMark x1="56889" y1="52000" x2="55556" y2="52000"/>
                        <a14:foregroundMark x1="52444" y1="52000" x2="52444" y2="52000"/>
                        <a14:foregroundMark x1="49778" y1="52444" x2="48000" y2="52444"/>
                        <a14:foregroundMark x1="44000" y1="51556" x2="44000" y2="51556"/>
                        <a14:foregroundMark x1="52444" y1="96000" x2="52444" y2="96000"/>
                        <a14:foregroundMark x1="51111" y1="99556" x2="51111" y2="99556"/>
                        <a14:foregroundMark x1="50222" y1="99556" x2="50222" y2="9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5" y="4370415"/>
            <a:ext cx="1514573" cy="150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AE00FF5-0C07-547E-6A9A-6D49083C42EB}"/>
              </a:ext>
            </a:extLst>
          </p:cNvPr>
          <p:cNvGrpSpPr/>
          <p:nvPr/>
        </p:nvGrpSpPr>
        <p:grpSpPr>
          <a:xfrm>
            <a:off x="1331977" y="266472"/>
            <a:ext cx="6057606" cy="4038404"/>
            <a:chOff x="3028801" y="841507"/>
            <a:chExt cx="6057606" cy="403840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5FBA5CA-CDC0-015E-6856-25194DFD8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802" y="841507"/>
              <a:ext cx="6057605" cy="403840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3028801" y="841507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" name="Imagen 4" descr="Guía para crear y organizar listas de tareas laborales | Sesame Assets">
            <a:extLst>
              <a:ext uri="{FF2B5EF4-FFF2-40B4-BE49-F238E27FC236}">
                <a16:creationId xmlns:a16="http://schemas.microsoft.com/office/drawing/2014/main" id="{CAB9B38E-94C0-46AA-7A75-19B041D1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23" y="5431561"/>
            <a:ext cx="2350951" cy="6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BB4C605A-A48E-9633-D72D-D2F33924DF66}"/>
              </a:ext>
            </a:extLst>
          </p:cNvPr>
          <p:cNvGrpSpPr/>
          <p:nvPr/>
        </p:nvGrpSpPr>
        <p:grpSpPr>
          <a:xfrm>
            <a:off x="9301752" y="4904737"/>
            <a:ext cx="2619375" cy="1743075"/>
            <a:chOff x="9301752" y="4904737"/>
            <a:chExt cx="2619375" cy="1743075"/>
          </a:xfrm>
        </p:grpSpPr>
        <p:pic>
          <p:nvPicPr>
            <p:cNvPr id="1026" name="Picture 2" descr="Qué es y para qué sirve el desarrollo de software?. Programación en  Castellano.">
              <a:extLst>
                <a:ext uri="{FF2B5EF4-FFF2-40B4-BE49-F238E27FC236}">
                  <a16:creationId xmlns:a16="http://schemas.microsoft.com/office/drawing/2014/main" id="{EC04A3FC-ABBD-1ACE-8006-9A72DC5EB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752" y="4904737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FE90BDE-02CF-274D-5DC7-812FF09F1E92}"/>
                </a:ext>
              </a:extLst>
            </p:cNvPr>
            <p:cNvSpPr/>
            <p:nvPr/>
          </p:nvSpPr>
          <p:spPr>
            <a:xfrm>
              <a:off x="9301752" y="5431561"/>
              <a:ext cx="2619374" cy="559175"/>
            </a:xfrm>
            <a:prstGeom prst="rect">
              <a:avLst/>
            </a:prstGeom>
            <a:solidFill>
              <a:schemeClr val="accent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DESARROLLO DE SISTEMAS</a:t>
              </a:r>
            </a:p>
          </p:txBody>
        </p:sp>
      </p:grpSp>
      <p:pic>
        <p:nvPicPr>
          <p:cNvPr id="1028" name="Picture 4" descr="Acelera! Recomendaciones para acelerar su aplicación Django - Swapps">
            <a:extLst>
              <a:ext uri="{FF2B5EF4-FFF2-40B4-BE49-F238E27FC236}">
                <a16:creationId xmlns:a16="http://schemas.microsoft.com/office/drawing/2014/main" id="{C2D0F235-17C1-FA61-2818-FCC417C07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8" t="6554" r="11622" b="6849"/>
          <a:stretch/>
        </p:blipFill>
        <p:spPr bwMode="auto">
          <a:xfrm>
            <a:off x="8832915" y="1659118"/>
            <a:ext cx="1857081" cy="138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3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9DF5D191-041A-7C7D-7655-C18EE4963DBA}"/>
              </a:ext>
            </a:extLst>
          </p:cNvPr>
          <p:cNvGrpSpPr/>
          <p:nvPr/>
        </p:nvGrpSpPr>
        <p:grpSpPr>
          <a:xfrm>
            <a:off x="2689434" y="1094165"/>
            <a:ext cx="6057606" cy="4038404"/>
            <a:chOff x="2689434" y="1094165"/>
            <a:chExt cx="6057606" cy="4038404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C944DAE-C6E8-5C05-2141-7AE780C47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35" y="1094165"/>
              <a:ext cx="6057605" cy="4038403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2689434" y="1094165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569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A1DBFE3-80E9-4019-9E8A-2275584BBF8F}"/>
              </a:ext>
            </a:extLst>
          </p:cNvPr>
          <p:cNvGrpSpPr/>
          <p:nvPr/>
        </p:nvGrpSpPr>
        <p:grpSpPr>
          <a:xfrm>
            <a:off x="3198480" y="1584357"/>
            <a:ext cx="6057606" cy="4038405"/>
            <a:chOff x="3198480" y="1584357"/>
            <a:chExt cx="6057606" cy="403840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8E97127-34BA-9A4E-C8DF-E3863BFC7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480" y="1584357"/>
              <a:ext cx="6057605" cy="4038403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3198481" y="1584358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3509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B8ADB0C-75A8-97A4-5404-AA81171F3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4018"/>
          <a:stretch/>
        </p:blipFill>
        <p:spPr>
          <a:xfrm>
            <a:off x="546755" y="245096"/>
            <a:ext cx="5731497" cy="39670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EE39CA-25F9-EA5A-5324-D9D7E6223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03" y="2890951"/>
            <a:ext cx="5731497" cy="39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DBAA0-4E20-39F3-45A3-33117505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31497" cy="39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2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B8ADB0C-75A8-97A4-5404-AA81171F3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4018"/>
          <a:stretch/>
        </p:blipFill>
        <p:spPr>
          <a:xfrm>
            <a:off x="546755" y="245097"/>
            <a:ext cx="5731497" cy="27714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EE39CA-25F9-EA5A-5324-D9D7E6223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03" y="4086520"/>
            <a:ext cx="5731497" cy="2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DBAA0-4E20-39F3-45A3-33117505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31497" cy="277148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806CF1F-17E3-B3BC-6E7A-60928C66A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731497" cy="2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42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</Words>
  <Application>Microsoft Office PowerPoint</Application>
  <PresentationFormat>Panorámica</PresentationFormat>
  <Paragraphs>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</cp:lastModifiedBy>
  <cp:revision>5</cp:revision>
  <dcterms:created xsi:type="dcterms:W3CDTF">2024-05-30T17:49:41Z</dcterms:created>
  <dcterms:modified xsi:type="dcterms:W3CDTF">2024-06-04T22:13:27Z</dcterms:modified>
</cp:coreProperties>
</file>