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D76C-96E0-0F51-4813-4DE41F56F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08ECE-0448-DA27-8AB8-A146CC23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BB1E-04E6-7A14-8B14-82E0F5B5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3AC96-FC83-D669-0DE7-7010C94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AE1B4-F3DC-5207-B6F7-39EDAEFF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53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827-8F0E-6687-2DEF-DD3B06E7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23012-D69C-7297-5ABD-DD292AA8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CE7AB-E892-C7EC-0553-D2F8E80B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1264E0-604D-F81B-DE27-67AB9A0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1E7A-4C72-E0B7-764D-8C377A4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10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DCB7AE-2882-5D61-0DA5-7AA5450C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78875-8E51-2B1E-FFE9-8D432C89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6E09C-5F9C-A4D6-169B-A8237454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15D67-2BE3-20BE-E053-7033D71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489C9-E707-498A-AF54-3779886D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D246B-7B02-FE8A-3C6D-FBB57AE6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C28CB-2D77-740D-7FD9-201FFAC0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9C6ED-B447-4D02-D57A-99B7F448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D21EB-EF04-BDED-6842-C39BCAAB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BE79B-A07E-6093-8239-55583FF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3688-19D3-4824-CC87-16E53CF7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718D4-DC18-18C7-E490-675306AF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3D94A-6654-CE71-ECA8-0997FB1E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D21BA-0508-D826-CFF0-C0BC50AD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B1646-1489-D5E4-7298-09C7363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B1C3-7883-0B8A-6FB6-2B8DB53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D6023-ACAA-34AB-1D17-961106E0B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632CE3-5A2E-F941-9FFE-D14089A7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84444-A8D4-6644-EAE0-FF22986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848A31-21CF-EA3E-E295-A1E2C304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A79FE-CCF5-6D50-4351-C2953D8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0096A-019D-32B6-B331-217095F0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A5D58-12B6-C0D9-74DD-56C2CC63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F0C34-DBFB-A8B1-AF76-A94D080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2CC3B-524A-8F80-3F04-B4C2F1F2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A4674-893D-EE18-088F-1FB46E774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946FA-3BF1-18FE-FC58-9205C9E8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B5DE1-98E6-57EF-03D1-47A444F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9AB2F8-A949-6578-860F-C03B2D84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34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5AA1-2928-2DF7-5110-A02282C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E1BDA-E241-448A-44B8-2929351B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FCDD37-1865-2E4C-211F-B92A540B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6BC3C-507B-6211-23D4-80DB326E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4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7A48DB-0168-E15C-51CD-6AFD7B53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15F5E7-6C69-0ADE-F01E-DBEDCA0E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43CF0E-4560-392E-194F-85BA1FEB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1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BF67-B1C6-BD47-D78D-1C38E1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26177-752B-DA68-E8FA-1C9EE209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735010-A59C-321A-2207-95C6BE37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DB6B3-BB2A-1AFB-66A4-3D433E09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A717FC-9686-8AC4-95C4-887FDB3D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3A679-2E4E-560E-462E-AB73357C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29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D63E-44AD-D569-EF62-14F994D7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A32431-679E-8335-7F14-AC2DE5FA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1C5A9-37F6-AC76-A78C-B11CB1F0D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B14DB3-D5CD-82BC-752C-36CD8562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95856-D898-6742-91B0-1DDF511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E4E0D0-D936-F45B-BFD8-A8CA34B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8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F0A5B6-FA22-AB33-090B-9861B45C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5CA0E-D172-1864-50C9-680D86C5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54A85E-1B45-0723-473F-09A91BE8B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A7A1-1656-4159-BA00-B5D52E614300}" type="datetimeFigureOut">
              <a:rPr lang="es-ES" smtClean="0"/>
              <a:t>01/06/2024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42B4-D969-09CA-DFAB-C5DCCD47B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44B88-6E62-7CD8-561D-A51CB09D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99A5-73FB-4541-AF53-1E5EB3059B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6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777569-F0A4-F81C-1930-194AC008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9" y="1338606"/>
            <a:ext cx="5962650" cy="39719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839CB2-0E77-F124-DE1B-A4434D1F818A}"/>
              </a:ext>
            </a:extLst>
          </p:cNvPr>
          <p:cNvSpPr/>
          <p:nvPr/>
        </p:nvSpPr>
        <p:spPr>
          <a:xfrm>
            <a:off x="3157979" y="1338606"/>
            <a:ext cx="6057605" cy="3971925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6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AE00FF5-0C07-547E-6A9A-6D49083C42EB}"/>
              </a:ext>
            </a:extLst>
          </p:cNvPr>
          <p:cNvGrpSpPr/>
          <p:nvPr/>
        </p:nvGrpSpPr>
        <p:grpSpPr>
          <a:xfrm>
            <a:off x="3028801" y="841507"/>
            <a:ext cx="6057606" cy="4038404"/>
            <a:chOff x="3028801" y="841507"/>
            <a:chExt cx="6057606" cy="403840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5FBA5CA-CDC0-015E-6856-25194DFD8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802" y="841507"/>
              <a:ext cx="6057605" cy="403840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3028801" y="841507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897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DF5D191-041A-7C7D-7655-C18EE4963DBA}"/>
              </a:ext>
            </a:extLst>
          </p:cNvPr>
          <p:cNvGrpSpPr/>
          <p:nvPr/>
        </p:nvGrpSpPr>
        <p:grpSpPr>
          <a:xfrm>
            <a:off x="2689434" y="1094165"/>
            <a:ext cx="6057606" cy="4038404"/>
            <a:chOff x="2689434" y="1094165"/>
            <a:chExt cx="6057606" cy="4038404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C944DAE-C6E8-5C05-2141-7AE780C4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35" y="1094165"/>
              <a:ext cx="6057605" cy="4038403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2689434" y="1094165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569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A1DBFE3-80E9-4019-9E8A-2275584BBF8F}"/>
              </a:ext>
            </a:extLst>
          </p:cNvPr>
          <p:cNvGrpSpPr/>
          <p:nvPr/>
        </p:nvGrpSpPr>
        <p:grpSpPr>
          <a:xfrm>
            <a:off x="3198480" y="1584357"/>
            <a:ext cx="6057606" cy="4038405"/>
            <a:chOff x="3198480" y="1584357"/>
            <a:chExt cx="6057606" cy="403840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8E97127-34BA-9A4E-C8DF-E3863BFC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8480" y="1584357"/>
              <a:ext cx="6057605" cy="4038403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C47728CA-743B-1492-A50B-B5F3DAA2599D}"/>
                </a:ext>
              </a:extLst>
            </p:cNvPr>
            <p:cNvSpPr/>
            <p:nvPr/>
          </p:nvSpPr>
          <p:spPr>
            <a:xfrm>
              <a:off x="3198481" y="1584358"/>
              <a:ext cx="6057605" cy="4038404"/>
            </a:xfrm>
            <a:prstGeom prst="rect">
              <a:avLst/>
            </a:prstGeom>
            <a:solidFill>
              <a:schemeClr val="dk1">
                <a:alpha val="64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35099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</cp:lastModifiedBy>
  <cp:revision>2</cp:revision>
  <dcterms:created xsi:type="dcterms:W3CDTF">2024-05-30T17:49:41Z</dcterms:created>
  <dcterms:modified xsi:type="dcterms:W3CDTF">2024-05-31T22:58:08Z</dcterms:modified>
</cp:coreProperties>
</file>