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7" r:id="rId4"/>
    <p:sldId id="268" r:id="rId5"/>
    <p:sldId id="258" r:id="rId6"/>
    <p:sldId id="269" r:id="rId7"/>
    <p:sldId id="259" r:id="rId8"/>
    <p:sldId id="270" r:id="rId9"/>
    <p:sldId id="260" r:id="rId10"/>
    <p:sldId id="265" r:id="rId11"/>
    <p:sldId id="266"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13" clrIdx="0">
    <p:extLst>
      <p:ext uri="{19B8F6BF-5375-455C-9EA6-DF929625EA0E}">
        <p15:presenceInfo xmlns:p15="http://schemas.microsoft.com/office/powerpoint/2012/main" userId="S::urn:spo:anon#468bf6822ded75ea82d2ea227928166fa736715d49745beee0a13f0b722fe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EE2D9-B49B-1195-20D9-FE5CE163D3A2}" v="106" dt="2021-06-07T15:45:28.601"/>
    <p1510:client id="{43AA2878-AE3D-3C0A-72D4-07DB04A47827}" v="11" dt="2021-06-08T10:35:47.789"/>
    <p1510:client id="{5B0D6E79-2203-8622-148C-709C8810D6EF}" v="15" dt="2021-06-08T14:09:01.557"/>
    <p1510:client id="{7B32EE87-AC7B-3CF2-6836-2F9669A234BF}" v="271" dt="2021-06-07T13:04:02.136"/>
    <p1510:client id="{8D3263E8-D912-99E6-49D6-9A7F28904C20}" v="2" dt="2021-06-09T08:41:32.859"/>
    <p1510:client id="{A667B5D7-50C3-4198-89EA-F505666C7D2C}" v="2485" dt="2021-06-07T10:39:23.025"/>
    <p1510:client id="{B0AA98F7-5D49-9EE0-5C5F-A66E63FA9E00}" v="14" dt="2021-06-08T16:33:14.761"/>
    <p1510:client id="{B692AE90-A702-0DBB-1A10-6A40A5A9171B}" v="469" dt="2021-06-07T16:57:59.469"/>
    <p1510:client id="{BA7080B2-8626-3DBD-5725-B26C4B5BE5D9}" v="291" dt="2021-06-08T17:47:31.351"/>
    <p1510:client id="{BDC63CE7-128B-0F49-F6B7-9655738C9F65}" v="100" dt="2021-06-07T17:30:22.240"/>
    <p1510:client id="{C4437673-1D0C-768C-B333-8001700544AC}" v="562" dt="2021-06-08T16:41:38.094"/>
    <p1510:client id="{DF52D51C-FA9A-992D-5E7F-9D0A7509668A}" v="3" dt="2021-06-08T14:17:02.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ma Elsafoury" userId="S::fatma.elsafoury@uws.ac.uk::1f6a76ec-2b8e-42d2-a8c5-94f55c44f47d" providerId="AD" clId="Web-{BA7080B2-8626-3DBD-5725-B26C4B5BE5D9}"/>
    <pc:docChg chg="addSld modSld">
      <pc:chgData name="Fatma Elsafoury" userId="S::fatma.elsafoury@uws.ac.uk::1f6a76ec-2b8e-42d2-a8c5-94f55c44f47d" providerId="AD" clId="Web-{BA7080B2-8626-3DBD-5725-B26C4B5BE5D9}" dt="2021-06-08T17:47:30.633" v="172" actId="20577"/>
      <pc:docMkLst>
        <pc:docMk/>
      </pc:docMkLst>
      <pc:sldChg chg="modSp delCm">
        <pc:chgData name="Fatma Elsafoury" userId="S::fatma.elsafoury@uws.ac.uk::1f6a76ec-2b8e-42d2-a8c5-94f55c44f47d" providerId="AD" clId="Web-{BA7080B2-8626-3DBD-5725-B26C4B5BE5D9}" dt="2021-06-08T17:09:32.820" v="17"/>
        <pc:sldMkLst>
          <pc:docMk/>
          <pc:sldMk cId="3784574447" sldId="257"/>
        </pc:sldMkLst>
        <pc:spChg chg="mod">
          <ac:chgData name="Fatma Elsafoury" userId="S::fatma.elsafoury@uws.ac.uk::1f6a76ec-2b8e-42d2-a8c5-94f55c44f47d" providerId="AD" clId="Web-{BA7080B2-8626-3DBD-5725-B26C4B5BE5D9}" dt="2021-06-08T17:08:01.427" v="4" actId="20577"/>
          <ac:spMkLst>
            <pc:docMk/>
            <pc:sldMk cId="3784574447" sldId="257"/>
            <ac:spMk id="3" creationId="{C169ADD8-D6EB-4588-9E9A-60BF63CAA426}"/>
          </ac:spMkLst>
        </pc:spChg>
      </pc:sldChg>
      <pc:sldChg chg="delSp modSp delCm">
        <pc:chgData name="Fatma Elsafoury" userId="S::fatma.elsafoury@uws.ac.uk::1f6a76ec-2b8e-42d2-a8c5-94f55c44f47d" providerId="AD" clId="Web-{BA7080B2-8626-3DBD-5725-B26C4B5BE5D9}" dt="2021-06-08T17:42:40.377" v="48" actId="20577"/>
        <pc:sldMkLst>
          <pc:docMk/>
          <pc:sldMk cId="2606730973" sldId="258"/>
        </pc:sldMkLst>
        <pc:spChg chg="mod">
          <ac:chgData name="Fatma Elsafoury" userId="S::fatma.elsafoury@uws.ac.uk::1f6a76ec-2b8e-42d2-a8c5-94f55c44f47d" providerId="AD" clId="Web-{BA7080B2-8626-3DBD-5725-B26C4B5BE5D9}" dt="2021-06-08T17:42:40.377" v="48" actId="20577"/>
          <ac:spMkLst>
            <pc:docMk/>
            <pc:sldMk cId="2606730973" sldId="258"/>
            <ac:spMk id="3" creationId="{DE804EAD-543F-4FAB-AC77-3E8B58812DE8}"/>
          </ac:spMkLst>
        </pc:spChg>
        <pc:spChg chg="del mod">
          <ac:chgData name="Fatma Elsafoury" userId="S::fatma.elsafoury@uws.ac.uk::1f6a76ec-2b8e-42d2-a8c5-94f55c44f47d" providerId="AD" clId="Web-{BA7080B2-8626-3DBD-5725-B26C4B5BE5D9}" dt="2021-06-08T17:08:47.741" v="13"/>
          <ac:spMkLst>
            <pc:docMk/>
            <pc:sldMk cId="2606730973" sldId="258"/>
            <ac:spMk id="5" creationId="{125EEC59-1D49-4248-9B3F-5974EFB0158F}"/>
          </ac:spMkLst>
        </pc:spChg>
        <pc:spChg chg="del">
          <ac:chgData name="Fatma Elsafoury" userId="S::fatma.elsafoury@uws.ac.uk::1f6a76ec-2b8e-42d2-a8c5-94f55c44f47d" providerId="AD" clId="Web-{BA7080B2-8626-3DBD-5725-B26C4B5BE5D9}" dt="2021-06-08T17:08:44.147" v="11"/>
          <ac:spMkLst>
            <pc:docMk/>
            <pc:sldMk cId="2606730973" sldId="258"/>
            <ac:spMk id="6" creationId="{68ABF4AA-ED26-420A-B694-EC242EB269A7}"/>
          </ac:spMkLst>
        </pc:spChg>
      </pc:sldChg>
      <pc:sldChg chg="addSp delSp modSp delCm">
        <pc:chgData name="Fatma Elsafoury" userId="S::fatma.elsafoury@uws.ac.uk::1f6a76ec-2b8e-42d2-a8c5-94f55c44f47d" providerId="AD" clId="Web-{BA7080B2-8626-3DBD-5725-B26C4B5BE5D9}" dt="2021-06-08T17:44:30.832" v="99" actId="20577"/>
        <pc:sldMkLst>
          <pc:docMk/>
          <pc:sldMk cId="4175670534" sldId="259"/>
        </pc:sldMkLst>
        <pc:spChg chg="del mod">
          <ac:chgData name="Fatma Elsafoury" userId="S::fatma.elsafoury@uws.ac.uk::1f6a76ec-2b8e-42d2-a8c5-94f55c44f47d" providerId="AD" clId="Web-{BA7080B2-8626-3DBD-5725-B26C4B5BE5D9}" dt="2021-06-08T17:44:25.738" v="96"/>
          <ac:spMkLst>
            <pc:docMk/>
            <pc:sldMk cId="4175670534" sldId="259"/>
            <ac:spMk id="3" creationId="{9C8E076B-7F58-4629-A626-E22AAE1A190A}"/>
          </ac:spMkLst>
        </pc:spChg>
        <pc:spChg chg="add del">
          <ac:chgData name="Fatma Elsafoury" userId="S::fatma.elsafoury@uws.ac.uk::1f6a76ec-2b8e-42d2-a8c5-94f55c44f47d" providerId="AD" clId="Web-{BA7080B2-8626-3DBD-5725-B26C4B5BE5D9}" dt="2021-06-08T17:44:24.160" v="95"/>
          <ac:spMkLst>
            <pc:docMk/>
            <pc:sldMk cId="4175670534" sldId="259"/>
            <ac:spMk id="4" creationId="{F1D67408-F68A-49D7-BB3B-212B442D4158}"/>
          </ac:spMkLst>
        </pc:spChg>
        <pc:spChg chg="add mod">
          <ac:chgData name="Fatma Elsafoury" userId="S::fatma.elsafoury@uws.ac.uk::1f6a76ec-2b8e-42d2-a8c5-94f55c44f47d" providerId="AD" clId="Web-{BA7080B2-8626-3DBD-5725-B26C4B5BE5D9}" dt="2021-06-08T17:44:30.832" v="99" actId="20577"/>
          <ac:spMkLst>
            <pc:docMk/>
            <pc:sldMk cId="4175670534" sldId="259"/>
            <ac:spMk id="5" creationId="{30161EDF-40B5-4321-B2EE-1C0E3B7E50C5}"/>
          </ac:spMkLst>
        </pc:spChg>
      </pc:sldChg>
      <pc:sldChg chg="delSp">
        <pc:chgData name="Fatma Elsafoury" userId="S::fatma.elsafoury@uws.ac.uk::1f6a76ec-2b8e-42d2-a8c5-94f55c44f47d" providerId="AD" clId="Web-{BA7080B2-8626-3DBD-5725-B26C4B5BE5D9}" dt="2021-06-08T17:44:47.833" v="100"/>
        <pc:sldMkLst>
          <pc:docMk/>
          <pc:sldMk cId="4100443732" sldId="260"/>
        </pc:sldMkLst>
        <pc:spChg chg="del">
          <ac:chgData name="Fatma Elsafoury" userId="S::fatma.elsafoury@uws.ac.uk::1f6a76ec-2b8e-42d2-a8c5-94f55c44f47d" providerId="AD" clId="Web-{BA7080B2-8626-3DBD-5725-B26C4B5BE5D9}" dt="2021-06-08T17:44:47.833" v="100"/>
          <ac:spMkLst>
            <pc:docMk/>
            <pc:sldMk cId="4100443732" sldId="260"/>
            <ac:spMk id="7" creationId="{E6C3F8F9-C463-4150-B4C2-101CEE87A33F}"/>
          </ac:spMkLst>
        </pc:spChg>
      </pc:sldChg>
      <pc:sldChg chg="addSp modSp delCm">
        <pc:chgData name="Fatma Elsafoury" userId="S::fatma.elsafoury@uws.ac.uk::1f6a76ec-2b8e-42d2-a8c5-94f55c44f47d" providerId="AD" clId="Web-{BA7080B2-8626-3DBD-5725-B26C4B5BE5D9}" dt="2021-06-08T17:47:30.633" v="172" actId="20577"/>
        <pc:sldMkLst>
          <pc:docMk/>
          <pc:sldMk cId="2292350519" sldId="261"/>
        </pc:sldMkLst>
        <pc:spChg chg="mod">
          <ac:chgData name="Fatma Elsafoury" userId="S::fatma.elsafoury@uws.ac.uk::1f6a76ec-2b8e-42d2-a8c5-94f55c44f47d" providerId="AD" clId="Web-{BA7080B2-8626-3DBD-5725-B26C4B5BE5D9}" dt="2021-06-08T17:47:30.633" v="172" actId="20577"/>
          <ac:spMkLst>
            <pc:docMk/>
            <pc:sldMk cId="2292350519" sldId="261"/>
            <ac:spMk id="3" creationId="{C169ADD8-D6EB-4588-9E9A-60BF63CAA426}"/>
          </ac:spMkLst>
        </pc:spChg>
        <pc:spChg chg="mod">
          <ac:chgData name="Fatma Elsafoury" userId="S::fatma.elsafoury@uws.ac.uk::1f6a76ec-2b8e-42d2-a8c5-94f55c44f47d" providerId="AD" clId="Web-{BA7080B2-8626-3DBD-5725-B26C4B5BE5D9}" dt="2021-06-08T17:13:12.496" v="43" actId="1076"/>
          <ac:spMkLst>
            <pc:docMk/>
            <pc:sldMk cId="2292350519" sldId="261"/>
            <ac:spMk id="4" creationId="{C8BF7E49-B856-43FA-A2A2-D79BC322CC62}"/>
          </ac:spMkLst>
        </pc:spChg>
        <pc:picChg chg="add mod">
          <ac:chgData name="Fatma Elsafoury" userId="S::fatma.elsafoury@uws.ac.uk::1f6a76ec-2b8e-42d2-a8c5-94f55c44f47d" providerId="AD" clId="Web-{BA7080B2-8626-3DBD-5725-B26C4B5BE5D9}" dt="2021-06-08T17:11:41.416" v="34" actId="1076"/>
          <ac:picMkLst>
            <pc:docMk/>
            <pc:sldMk cId="2292350519" sldId="261"/>
            <ac:picMk id="6" creationId="{7A65DC05-CAF7-4E19-8C57-F945F2BF8CD9}"/>
          </ac:picMkLst>
        </pc:picChg>
        <pc:picChg chg="add mod modCrop">
          <ac:chgData name="Fatma Elsafoury" userId="S::fatma.elsafoury@uws.ac.uk::1f6a76ec-2b8e-42d2-a8c5-94f55c44f47d" providerId="AD" clId="Web-{BA7080B2-8626-3DBD-5725-B26C4B5BE5D9}" dt="2021-06-08T17:12:42.714" v="40" actId="1076"/>
          <ac:picMkLst>
            <pc:docMk/>
            <pc:sldMk cId="2292350519" sldId="261"/>
            <ac:picMk id="7" creationId="{EBC69112-A424-4E6C-9C1A-78246F790E4E}"/>
          </ac:picMkLst>
        </pc:picChg>
      </pc:sldChg>
      <pc:sldChg chg="delCm">
        <pc:chgData name="Fatma Elsafoury" userId="S::fatma.elsafoury@uws.ac.uk::1f6a76ec-2b8e-42d2-a8c5-94f55c44f47d" providerId="AD" clId="Web-{BA7080B2-8626-3DBD-5725-B26C4B5BE5D9}" dt="2021-06-08T17:13:00.996" v="42"/>
        <pc:sldMkLst>
          <pc:docMk/>
          <pc:sldMk cId="657746342" sldId="264"/>
        </pc:sldMkLst>
      </pc:sldChg>
      <pc:sldChg chg="delSp modSp">
        <pc:chgData name="Fatma Elsafoury" userId="S::fatma.elsafoury@uws.ac.uk::1f6a76ec-2b8e-42d2-a8c5-94f55c44f47d" providerId="AD" clId="Web-{BA7080B2-8626-3DBD-5725-B26C4B5BE5D9}" dt="2021-06-08T17:44:50.567" v="101"/>
        <pc:sldMkLst>
          <pc:docMk/>
          <pc:sldMk cId="2365994299" sldId="265"/>
        </pc:sldMkLst>
        <pc:spChg chg="mod">
          <ac:chgData name="Fatma Elsafoury" userId="S::fatma.elsafoury@uws.ac.uk::1f6a76ec-2b8e-42d2-a8c5-94f55c44f47d" providerId="AD" clId="Web-{BA7080B2-8626-3DBD-5725-B26C4B5BE5D9}" dt="2021-06-08T17:10:07.086" v="22"/>
          <ac:spMkLst>
            <pc:docMk/>
            <pc:sldMk cId="2365994299" sldId="265"/>
            <ac:spMk id="3" creationId="{C900786A-87CC-4851-B0B7-B5CB24E86726}"/>
          </ac:spMkLst>
        </pc:spChg>
        <pc:spChg chg="del">
          <ac:chgData name="Fatma Elsafoury" userId="S::fatma.elsafoury@uws.ac.uk::1f6a76ec-2b8e-42d2-a8c5-94f55c44f47d" providerId="AD" clId="Web-{BA7080B2-8626-3DBD-5725-B26C4B5BE5D9}" dt="2021-06-08T17:44:50.567" v="101"/>
          <ac:spMkLst>
            <pc:docMk/>
            <pc:sldMk cId="2365994299" sldId="265"/>
            <ac:spMk id="7" creationId="{E6C3F8F9-C463-4150-B4C2-101CEE87A33F}"/>
          </ac:spMkLst>
        </pc:spChg>
        <pc:spChg chg="mod">
          <ac:chgData name="Fatma Elsafoury" userId="S::fatma.elsafoury@uws.ac.uk::1f6a76ec-2b8e-42d2-a8c5-94f55c44f47d" providerId="AD" clId="Web-{BA7080B2-8626-3DBD-5725-B26C4B5BE5D9}" dt="2021-06-08T17:10:07.086" v="21"/>
          <ac:spMkLst>
            <pc:docMk/>
            <pc:sldMk cId="2365994299" sldId="265"/>
            <ac:spMk id="16" creationId="{CCCBFA34-B106-4F5D-B7B3-2F38FC3810BD}"/>
          </ac:spMkLst>
        </pc:spChg>
      </pc:sldChg>
      <pc:sldChg chg="modSp">
        <pc:chgData name="Fatma Elsafoury" userId="S::fatma.elsafoury@uws.ac.uk::1f6a76ec-2b8e-42d2-a8c5-94f55c44f47d" providerId="AD" clId="Web-{BA7080B2-8626-3DBD-5725-B26C4B5BE5D9}" dt="2021-06-08T17:47:06.335" v="168" actId="1076"/>
        <pc:sldMkLst>
          <pc:docMk/>
          <pc:sldMk cId="2953722257" sldId="266"/>
        </pc:sldMkLst>
        <pc:spChg chg="mod">
          <ac:chgData name="Fatma Elsafoury" userId="S::fatma.elsafoury@uws.ac.uk::1f6a76ec-2b8e-42d2-a8c5-94f55c44f47d" providerId="AD" clId="Web-{BA7080B2-8626-3DBD-5725-B26C4B5BE5D9}" dt="2021-06-08T17:10:39.024" v="28"/>
          <ac:spMkLst>
            <pc:docMk/>
            <pc:sldMk cId="2953722257" sldId="266"/>
            <ac:spMk id="3" creationId="{3BF52BFA-0BD9-4800-B437-9A086F5AD41D}"/>
          </ac:spMkLst>
        </pc:spChg>
        <pc:spChg chg="mod">
          <ac:chgData name="Fatma Elsafoury" userId="S::fatma.elsafoury@uws.ac.uk::1f6a76ec-2b8e-42d2-a8c5-94f55c44f47d" providerId="AD" clId="Web-{BA7080B2-8626-3DBD-5725-B26C4B5BE5D9}" dt="2021-06-08T17:10:39.024" v="27"/>
          <ac:spMkLst>
            <pc:docMk/>
            <pc:sldMk cId="2953722257" sldId="266"/>
            <ac:spMk id="6" creationId="{DEF516B1-B2FB-4D42-8638-8A9EFDD10A82}"/>
          </ac:spMkLst>
        </pc:spChg>
        <pc:spChg chg="mod">
          <ac:chgData name="Fatma Elsafoury" userId="S::fatma.elsafoury@uws.ac.uk::1f6a76ec-2b8e-42d2-a8c5-94f55c44f47d" providerId="AD" clId="Web-{BA7080B2-8626-3DBD-5725-B26C4B5BE5D9}" dt="2021-06-08T17:47:06.335" v="168" actId="1076"/>
          <ac:spMkLst>
            <pc:docMk/>
            <pc:sldMk cId="2953722257" sldId="266"/>
            <ac:spMk id="7" creationId="{E6C3F8F9-C463-4150-B4C2-101CEE87A33F}"/>
          </ac:spMkLst>
        </pc:spChg>
        <pc:spChg chg="mod">
          <ac:chgData name="Fatma Elsafoury" userId="S::fatma.elsafoury@uws.ac.uk::1f6a76ec-2b8e-42d2-a8c5-94f55c44f47d" providerId="AD" clId="Web-{BA7080B2-8626-3DBD-5725-B26C4B5BE5D9}" dt="2021-06-08T17:10:39.024" v="26"/>
          <ac:spMkLst>
            <pc:docMk/>
            <pc:sldMk cId="2953722257" sldId="266"/>
            <ac:spMk id="8" creationId="{56886A7F-A817-4A4A-9E88-BBF941482E44}"/>
          </ac:spMkLst>
        </pc:spChg>
      </pc:sldChg>
      <pc:sldChg chg="modSp add replId">
        <pc:chgData name="Fatma Elsafoury" userId="S::fatma.elsafoury@uws.ac.uk::1f6a76ec-2b8e-42d2-a8c5-94f55c44f47d" providerId="AD" clId="Web-{BA7080B2-8626-3DBD-5725-B26C4B5BE5D9}" dt="2021-06-08T17:08:29.303" v="8" actId="20577"/>
        <pc:sldMkLst>
          <pc:docMk/>
          <pc:sldMk cId="1122924930" sldId="267"/>
        </pc:sldMkLst>
        <pc:spChg chg="mod">
          <ac:chgData name="Fatma Elsafoury" userId="S::fatma.elsafoury@uws.ac.uk::1f6a76ec-2b8e-42d2-a8c5-94f55c44f47d" providerId="AD" clId="Web-{BA7080B2-8626-3DBD-5725-B26C4B5BE5D9}" dt="2021-06-08T17:08:29.303" v="8" actId="20577"/>
          <ac:spMkLst>
            <pc:docMk/>
            <pc:sldMk cId="1122924930" sldId="267"/>
            <ac:spMk id="3" creationId="{C169ADD8-D6EB-4588-9E9A-60BF63CAA426}"/>
          </ac:spMkLst>
        </pc:spChg>
      </pc:sldChg>
      <pc:sldChg chg="modSp add replId">
        <pc:chgData name="Fatma Elsafoury" userId="S::fatma.elsafoury@uws.ac.uk::1f6a76ec-2b8e-42d2-a8c5-94f55c44f47d" providerId="AD" clId="Web-{BA7080B2-8626-3DBD-5725-B26C4B5BE5D9}" dt="2021-06-08T17:08:33.319" v="10" actId="20577"/>
        <pc:sldMkLst>
          <pc:docMk/>
          <pc:sldMk cId="1398212362" sldId="268"/>
        </pc:sldMkLst>
        <pc:spChg chg="mod">
          <ac:chgData name="Fatma Elsafoury" userId="S::fatma.elsafoury@uws.ac.uk::1f6a76ec-2b8e-42d2-a8c5-94f55c44f47d" providerId="AD" clId="Web-{BA7080B2-8626-3DBD-5725-B26C4B5BE5D9}" dt="2021-06-08T17:08:33.319" v="10" actId="20577"/>
          <ac:spMkLst>
            <pc:docMk/>
            <pc:sldMk cId="1398212362" sldId="268"/>
            <ac:spMk id="3" creationId="{C169ADD8-D6EB-4588-9E9A-60BF63CAA426}"/>
          </ac:spMkLst>
        </pc:spChg>
      </pc:sldChg>
      <pc:sldChg chg="modSp add replId">
        <pc:chgData name="Fatma Elsafoury" userId="S::fatma.elsafoury@uws.ac.uk::1f6a76ec-2b8e-42d2-a8c5-94f55c44f47d" providerId="AD" clId="Web-{BA7080B2-8626-3DBD-5725-B26C4B5BE5D9}" dt="2021-06-08T17:42:46.955" v="50" actId="20577"/>
        <pc:sldMkLst>
          <pc:docMk/>
          <pc:sldMk cId="740794497" sldId="269"/>
        </pc:sldMkLst>
        <pc:spChg chg="mod">
          <ac:chgData name="Fatma Elsafoury" userId="S::fatma.elsafoury@uws.ac.uk::1f6a76ec-2b8e-42d2-a8c5-94f55c44f47d" providerId="AD" clId="Web-{BA7080B2-8626-3DBD-5725-B26C4B5BE5D9}" dt="2021-06-08T17:42:46.955" v="50" actId="20577"/>
          <ac:spMkLst>
            <pc:docMk/>
            <pc:sldMk cId="740794497" sldId="269"/>
            <ac:spMk id="3" creationId="{DE804EAD-543F-4FAB-AC77-3E8B58812DE8}"/>
          </ac:spMkLst>
        </pc:spChg>
      </pc:sldChg>
      <pc:sldChg chg="modSp add replId">
        <pc:chgData name="Fatma Elsafoury" userId="S::fatma.elsafoury@uws.ac.uk::1f6a76ec-2b8e-42d2-a8c5-94f55c44f47d" providerId="AD" clId="Web-{BA7080B2-8626-3DBD-5725-B26C4B5BE5D9}" dt="2021-06-08T17:44:05.957" v="93" actId="14100"/>
        <pc:sldMkLst>
          <pc:docMk/>
          <pc:sldMk cId="626387963" sldId="270"/>
        </pc:sldMkLst>
        <pc:spChg chg="mod">
          <ac:chgData name="Fatma Elsafoury" userId="S::fatma.elsafoury@uws.ac.uk::1f6a76ec-2b8e-42d2-a8c5-94f55c44f47d" providerId="AD" clId="Web-{BA7080B2-8626-3DBD-5725-B26C4B5BE5D9}" dt="2021-06-08T17:44:05.957" v="93" actId="14100"/>
          <ac:spMkLst>
            <pc:docMk/>
            <pc:sldMk cId="626387963" sldId="270"/>
            <ac:spMk id="3" creationId="{9C8E076B-7F58-4629-A626-E22AAE1A190A}"/>
          </ac:spMkLst>
        </pc:spChg>
      </pc:sldChg>
    </pc:docChg>
  </pc:docChgLst>
  <pc:docChgLst>
    <pc:chgData name="Fatma Elsafoury" userId="S::fatma.elsafoury@uws.ac.uk::1f6a76ec-2b8e-42d2-a8c5-94f55c44f47d" providerId="AD" clId="Web-{43AA2878-AE3D-3C0A-72D4-07DB04A47827}"/>
    <pc:docChg chg="modSld">
      <pc:chgData name="Fatma Elsafoury" userId="S::fatma.elsafoury@uws.ac.uk::1f6a76ec-2b8e-42d2-a8c5-94f55c44f47d" providerId="AD" clId="Web-{43AA2878-AE3D-3C0A-72D4-07DB04A47827}" dt="2021-06-08T10:35:47.789" v="4" actId="20577"/>
      <pc:docMkLst>
        <pc:docMk/>
      </pc:docMkLst>
      <pc:sldChg chg="modSp">
        <pc:chgData name="Fatma Elsafoury" userId="S::fatma.elsafoury@uws.ac.uk::1f6a76ec-2b8e-42d2-a8c5-94f55c44f47d" providerId="AD" clId="Web-{43AA2878-AE3D-3C0A-72D4-07DB04A47827}" dt="2021-06-08T10:35:47.789" v="4" actId="20577"/>
        <pc:sldMkLst>
          <pc:docMk/>
          <pc:sldMk cId="3784574447" sldId="257"/>
        </pc:sldMkLst>
        <pc:spChg chg="mod">
          <ac:chgData name="Fatma Elsafoury" userId="S::fatma.elsafoury@uws.ac.uk::1f6a76ec-2b8e-42d2-a8c5-94f55c44f47d" providerId="AD" clId="Web-{43AA2878-AE3D-3C0A-72D4-07DB04A47827}" dt="2021-06-08T10:35:47.789" v="4" actId="20577"/>
          <ac:spMkLst>
            <pc:docMk/>
            <pc:sldMk cId="3784574447" sldId="257"/>
            <ac:spMk id="3" creationId="{C169ADD8-D6EB-4588-9E9A-60BF63CAA426}"/>
          </ac:spMkLst>
        </pc:spChg>
      </pc:sldChg>
    </pc:docChg>
  </pc:docChgLst>
  <pc:docChgLst>
    <pc:chgData name="Fatma Elsafoury" userId="S::fatma.elsafoury@uws.ac.uk::1f6a76ec-2b8e-42d2-a8c5-94f55c44f47d" providerId="AD" clId="Web-{7B32EE87-AC7B-3CF2-6836-2F9669A234BF}"/>
    <pc:docChg chg="modSld">
      <pc:chgData name="Fatma Elsafoury" userId="S::fatma.elsafoury@uws.ac.uk::1f6a76ec-2b8e-42d2-a8c5-94f55c44f47d" providerId="AD" clId="Web-{7B32EE87-AC7B-3CF2-6836-2F9669A234BF}" dt="2021-06-07T13:18:43.747" v="2445"/>
      <pc:docMkLst>
        <pc:docMk/>
      </pc:docMkLst>
      <pc:sldChg chg="modSp modNotes">
        <pc:chgData name="Fatma Elsafoury" userId="S::fatma.elsafoury@uws.ac.uk::1f6a76ec-2b8e-42d2-a8c5-94f55c44f47d" providerId="AD" clId="Web-{7B32EE87-AC7B-3CF2-6836-2F9669A234BF}" dt="2021-06-07T13:18:43.747" v="2445"/>
        <pc:sldMkLst>
          <pc:docMk/>
          <pc:sldMk cId="109857222" sldId="256"/>
        </pc:sldMkLst>
        <pc:picChg chg="mod">
          <ac:chgData name="Fatma Elsafoury" userId="S::fatma.elsafoury@uws.ac.uk::1f6a76ec-2b8e-42d2-a8c5-94f55c44f47d" providerId="AD" clId="Web-{7B32EE87-AC7B-3CF2-6836-2F9669A234BF}" dt="2021-06-07T11:29:54.843" v="8" actId="1076"/>
          <ac:picMkLst>
            <pc:docMk/>
            <pc:sldMk cId="109857222" sldId="256"/>
            <ac:picMk id="4" creationId="{5050EACA-E3C0-4A7E-98DF-FFD0935C2F28}"/>
          </ac:picMkLst>
        </pc:picChg>
        <pc:picChg chg="mod">
          <ac:chgData name="Fatma Elsafoury" userId="S::fatma.elsafoury@uws.ac.uk::1f6a76ec-2b8e-42d2-a8c5-94f55c44f47d" providerId="AD" clId="Web-{7B32EE87-AC7B-3CF2-6836-2F9669A234BF}" dt="2021-06-07T11:30:46.451" v="12" actId="1076"/>
          <ac:picMkLst>
            <pc:docMk/>
            <pc:sldMk cId="109857222" sldId="256"/>
            <ac:picMk id="5" creationId="{D22F062A-0C76-4D63-81BC-7BC618A6AFA0}"/>
          </ac:picMkLst>
        </pc:picChg>
      </pc:sldChg>
      <pc:sldChg chg="modSp modNotes">
        <pc:chgData name="Fatma Elsafoury" userId="S::fatma.elsafoury@uws.ac.uk::1f6a76ec-2b8e-42d2-a8c5-94f55c44f47d" providerId="AD" clId="Web-{7B32EE87-AC7B-3CF2-6836-2F9669A234BF}" dt="2021-06-07T12:10:52.883" v="399"/>
        <pc:sldMkLst>
          <pc:docMk/>
          <pc:sldMk cId="3784574447" sldId="257"/>
        </pc:sldMkLst>
        <pc:spChg chg="mod">
          <ac:chgData name="Fatma Elsafoury" userId="S::fatma.elsafoury@uws.ac.uk::1f6a76ec-2b8e-42d2-a8c5-94f55c44f47d" providerId="AD" clId="Web-{7B32EE87-AC7B-3CF2-6836-2F9669A234BF}" dt="2021-06-07T12:07:53.317" v="251" actId="20577"/>
          <ac:spMkLst>
            <pc:docMk/>
            <pc:sldMk cId="3784574447" sldId="257"/>
            <ac:spMk id="3" creationId="{C169ADD8-D6EB-4588-9E9A-60BF63CAA426}"/>
          </ac:spMkLst>
        </pc:spChg>
      </pc:sldChg>
      <pc:sldChg chg="modSp modNotes">
        <pc:chgData name="Fatma Elsafoury" userId="S::fatma.elsafoury@uws.ac.uk::1f6a76ec-2b8e-42d2-a8c5-94f55c44f47d" providerId="AD" clId="Web-{7B32EE87-AC7B-3CF2-6836-2F9669A234BF}" dt="2021-06-07T12:16:42.703" v="744"/>
        <pc:sldMkLst>
          <pc:docMk/>
          <pc:sldMk cId="2606730973" sldId="258"/>
        </pc:sldMkLst>
        <pc:spChg chg="mod">
          <ac:chgData name="Fatma Elsafoury" userId="S::fatma.elsafoury@uws.ac.uk::1f6a76ec-2b8e-42d2-a8c5-94f55c44f47d" providerId="AD" clId="Web-{7B32EE87-AC7B-3CF2-6836-2F9669A234BF}" dt="2021-06-07T12:04:33.234" v="176" actId="20577"/>
          <ac:spMkLst>
            <pc:docMk/>
            <pc:sldMk cId="2606730973" sldId="258"/>
            <ac:spMk id="8" creationId="{128A58C0-C9FB-4FFA-AAD8-C3585C03A3D5}"/>
          </ac:spMkLst>
        </pc:spChg>
      </pc:sldChg>
      <pc:sldChg chg="modSp modNotes">
        <pc:chgData name="Fatma Elsafoury" userId="S::fatma.elsafoury@uws.ac.uk::1f6a76ec-2b8e-42d2-a8c5-94f55c44f47d" providerId="AD" clId="Web-{7B32EE87-AC7B-3CF2-6836-2F9669A234BF}" dt="2021-06-07T12:54:19.155" v="1919"/>
        <pc:sldMkLst>
          <pc:docMk/>
          <pc:sldMk cId="4175670534" sldId="259"/>
        </pc:sldMkLst>
        <pc:spChg chg="mod">
          <ac:chgData name="Fatma Elsafoury" userId="S::fatma.elsafoury@uws.ac.uk::1f6a76ec-2b8e-42d2-a8c5-94f55c44f47d" providerId="AD" clId="Web-{7B32EE87-AC7B-3CF2-6836-2F9669A234BF}" dt="2021-06-07T12:45:44.004" v="1518" actId="20577"/>
          <ac:spMkLst>
            <pc:docMk/>
            <pc:sldMk cId="4175670534" sldId="259"/>
            <ac:spMk id="10" creationId="{B23DB128-5ECA-4881-BA1F-CBD6D86DDC01}"/>
          </ac:spMkLst>
        </pc:spChg>
      </pc:sldChg>
      <pc:sldChg chg="addSp delSp modSp modNotes">
        <pc:chgData name="Fatma Elsafoury" userId="S::fatma.elsafoury@uws.ac.uk::1f6a76ec-2b8e-42d2-a8c5-94f55c44f47d" providerId="AD" clId="Web-{7B32EE87-AC7B-3CF2-6836-2F9669A234BF}" dt="2021-06-07T13:15:33.603" v="2444"/>
        <pc:sldMkLst>
          <pc:docMk/>
          <pc:sldMk cId="4100443732" sldId="260"/>
        </pc:sldMkLst>
        <pc:spChg chg="mod">
          <ac:chgData name="Fatma Elsafoury" userId="S::fatma.elsafoury@uws.ac.uk::1f6a76ec-2b8e-42d2-a8c5-94f55c44f47d" providerId="AD" clId="Web-{7B32EE87-AC7B-3CF2-6836-2F9669A234BF}" dt="2021-06-07T13:04:02.136" v="2217" actId="14100"/>
          <ac:spMkLst>
            <pc:docMk/>
            <pc:sldMk cId="4100443732" sldId="260"/>
            <ac:spMk id="5" creationId="{AFF25819-4739-4A76-8782-3DC163D55206}"/>
          </ac:spMkLst>
        </pc:spChg>
        <pc:spChg chg="add del mod">
          <ac:chgData name="Fatma Elsafoury" userId="S::fatma.elsafoury@uws.ac.uk::1f6a76ec-2b8e-42d2-a8c5-94f55c44f47d" providerId="AD" clId="Web-{7B32EE87-AC7B-3CF2-6836-2F9669A234BF}" dt="2021-06-07T13:03:48.917" v="2214"/>
          <ac:spMkLst>
            <pc:docMk/>
            <pc:sldMk cId="4100443732" sldId="260"/>
            <ac:spMk id="6" creationId="{B536A044-C3D1-48D3-86AA-A9E91CB4EABE}"/>
          </ac:spMkLst>
        </pc:spChg>
        <pc:picChg chg="add del">
          <ac:chgData name="Fatma Elsafoury" userId="S::fatma.elsafoury@uws.ac.uk::1f6a76ec-2b8e-42d2-a8c5-94f55c44f47d" providerId="AD" clId="Web-{7B32EE87-AC7B-3CF2-6836-2F9669A234BF}" dt="2021-06-07T13:03:48.917" v="2214"/>
          <ac:picMkLst>
            <pc:docMk/>
            <pc:sldMk cId="4100443732" sldId="260"/>
            <ac:picMk id="4" creationId="{092B921C-9A59-4E1F-BC7F-8DEAEFCB3CF7}"/>
          </ac:picMkLst>
        </pc:picChg>
      </pc:sldChg>
      <pc:sldChg chg="addSp delSp modSp modNotes">
        <pc:chgData name="Fatma Elsafoury" userId="S::fatma.elsafoury@uws.ac.uk::1f6a76ec-2b8e-42d2-a8c5-94f55c44f47d" providerId="AD" clId="Web-{7B32EE87-AC7B-3CF2-6836-2F9669A234BF}" dt="2021-06-07T13:09:41.377" v="2283"/>
        <pc:sldMkLst>
          <pc:docMk/>
          <pc:sldMk cId="2882878224" sldId="263"/>
        </pc:sldMkLst>
        <pc:spChg chg="add del mod">
          <ac:chgData name="Fatma Elsafoury" userId="S::fatma.elsafoury@uws.ac.uk::1f6a76ec-2b8e-42d2-a8c5-94f55c44f47d" providerId="AD" clId="Web-{7B32EE87-AC7B-3CF2-6836-2F9669A234BF}" dt="2021-06-07T12:23:58.227" v="1015"/>
          <ac:spMkLst>
            <pc:docMk/>
            <pc:sldMk cId="2882878224" sldId="263"/>
            <ac:spMk id="3" creationId="{A5282CD7-9682-4924-B4C4-4F1AE8547BB9}"/>
          </ac:spMkLst>
        </pc:spChg>
        <pc:spChg chg="add mod">
          <ac:chgData name="Fatma Elsafoury" userId="S::fatma.elsafoury@uws.ac.uk::1f6a76ec-2b8e-42d2-a8c5-94f55c44f47d" providerId="AD" clId="Web-{7B32EE87-AC7B-3CF2-6836-2F9669A234BF}" dt="2021-06-07T12:24:54.666" v="1023" actId="1076"/>
          <ac:spMkLst>
            <pc:docMk/>
            <pc:sldMk cId="2882878224" sldId="263"/>
            <ac:spMk id="4" creationId="{6C7F9582-56F1-47D0-9E2C-EDCB6CD2A76C}"/>
          </ac:spMkLst>
        </pc:spChg>
        <pc:spChg chg="add mod">
          <ac:chgData name="Fatma Elsafoury" userId="S::fatma.elsafoury@uws.ac.uk::1f6a76ec-2b8e-42d2-a8c5-94f55c44f47d" providerId="AD" clId="Web-{7B32EE87-AC7B-3CF2-6836-2F9669A234BF}" dt="2021-06-07T12:26:51.278" v="1059" actId="1076"/>
          <ac:spMkLst>
            <pc:docMk/>
            <pc:sldMk cId="2882878224" sldId="263"/>
            <ac:spMk id="5" creationId="{6CB9C334-9B98-4CF7-AB87-8D3AD6528FC9}"/>
          </ac:spMkLst>
        </pc:spChg>
        <pc:spChg chg="add mod">
          <ac:chgData name="Fatma Elsafoury" userId="S::fatma.elsafoury@uws.ac.uk::1f6a76ec-2b8e-42d2-a8c5-94f55c44f47d" providerId="AD" clId="Web-{7B32EE87-AC7B-3CF2-6836-2F9669A234BF}" dt="2021-06-07T12:28:12.701" v="1076" actId="20577"/>
          <ac:spMkLst>
            <pc:docMk/>
            <pc:sldMk cId="2882878224" sldId="263"/>
            <ac:spMk id="6" creationId="{470C796A-3F14-42D8-9219-DDF135985E67}"/>
          </ac:spMkLst>
        </pc:spChg>
        <pc:spChg chg="mod">
          <ac:chgData name="Fatma Elsafoury" userId="S::fatma.elsafoury@uws.ac.uk::1f6a76ec-2b8e-42d2-a8c5-94f55c44f47d" providerId="AD" clId="Web-{7B32EE87-AC7B-3CF2-6836-2F9669A234BF}" dt="2021-06-07T12:29:47.219" v="1120" actId="1076"/>
          <ac:spMkLst>
            <pc:docMk/>
            <pc:sldMk cId="2882878224" sldId="263"/>
            <ac:spMk id="7" creationId="{B33F2100-C219-42B6-A19F-076B101CCD3C}"/>
          </ac:spMkLst>
        </pc:spChg>
        <pc:spChg chg="add mod">
          <ac:chgData name="Fatma Elsafoury" userId="S::fatma.elsafoury@uws.ac.uk::1f6a76ec-2b8e-42d2-a8c5-94f55c44f47d" providerId="AD" clId="Web-{7B32EE87-AC7B-3CF2-6836-2F9669A234BF}" dt="2021-06-07T12:27:13.528" v="1063" actId="1076"/>
          <ac:spMkLst>
            <pc:docMk/>
            <pc:sldMk cId="2882878224" sldId="263"/>
            <ac:spMk id="15" creationId="{015D4FD1-2550-4DFB-9C26-F16AA7505E03}"/>
          </ac:spMkLst>
        </pc:spChg>
        <pc:spChg chg="add mod">
          <ac:chgData name="Fatma Elsafoury" userId="S::fatma.elsafoury@uws.ac.uk::1f6a76ec-2b8e-42d2-a8c5-94f55c44f47d" providerId="AD" clId="Web-{7B32EE87-AC7B-3CF2-6836-2F9669A234BF}" dt="2021-06-07T12:27:16.169" v="1064" actId="1076"/>
          <ac:spMkLst>
            <pc:docMk/>
            <pc:sldMk cId="2882878224" sldId="263"/>
            <ac:spMk id="17" creationId="{72A3BA06-2653-4163-B62A-581D7BFC0423}"/>
          </ac:spMkLst>
        </pc:spChg>
        <pc:spChg chg="add mod">
          <ac:chgData name="Fatma Elsafoury" userId="S::fatma.elsafoury@uws.ac.uk::1f6a76ec-2b8e-42d2-a8c5-94f55c44f47d" providerId="AD" clId="Web-{7B32EE87-AC7B-3CF2-6836-2F9669A234BF}" dt="2021-06-07T12:28:28.045" v="1084" actId="20577"/>
          <ac:spMkLst>
            <pc:docMk/>
            <pc:sldMk cId="2882878224" sldId="263"/>
            <ac:spMk id="19" creationId="{8694371A-6919-401B-B909-760BA5540F01}"/>
          </ac:spMkLst>
        </pc:spChg>
        <pc:picChg chg="mod">
          <ac:chgData name="Fatma Elsafoury" userId="S::fatma.elsafoury@uws.ac.uk::1f6a76ec-2b8e-42d2-a8c5-94f55c44f47d" providerId="AD" clId="Web-{7B32EE87-AC7B-3CF2-6836-2F9669A234BF}" dt="2021-06-07T12:27:28.825" v="1066" actId="1076"/>
          <ac:picMkLst>
            <pc:docMk/>
            <pc:sldMk cId="2882878224" sldId="263"/>
            <ac:picMk id="9" creationId="{6DCBEBF2-8DBE-43BA-927F-99382AA29337}"/>
          </ac:picMkLst>
        </pc:picChg>
        <pc:picChg chg="mod">
          <ac:chgData name="Fatma Elsafoury" userId="S::fatma.elsafoury@uws.ac.uk::1f6a76ec-2b8e-42d2-a8c5-94f55c44f47d" providerId="AD" clId="Web-{7B32EE87-AC7B-3CF2-6836-2F9669A234BF}" dt="2021-06-07T12:27:25.075" v="1065" actId="1076"/>
          <ac:picMkLst>
            <pc:docMk/>
            <pc:sldMk cId="2882878224" sldId="263"/>
            <ac:picMk id="10" creationId="{0CB096B3-8CAD-4346-9E2A-5BCDD8805625}"/>
          </ac:picMkLst>
        </pc:picChg>
      </pc:sldChg>
    </pc:docChg>
  </pc:docChgLst>
  <pc:docChgLst>
    <pc:chgData name="Fatma Elsafoury" userId="S::fatma.elsafoury@uws.ac.uk::1f6a76ec-2b8e-42d2-a8c5-94f55c44f47d" providerId="AD" clId="Web-{8D3263E8-D912-99E6-49D6-9A7F28904C20}"/>
    <pc:docChg chg="delSld">
      <pc:chgData name="Fatma Elsafoury" userId="S::fatma.elsafoury@uws.ac.uk::1f6a76ec-2b8e-42d2-a8c5-94f55c44f47d" providerId="AD" clId="Web-{8D3263E8-D912-99E6-49D6-9A7F28904C20}" dt="2021-06-09T08:41:32.859" v="1"/>
      <pc:docMkLst>
        <pc:docMk/>
      </pc:docMkLst>
      <pc:sldChg chg="del">
        <pc:chgData name="Fatma Elsafoury" userId="S::fatma.elsafoury@uws.ac.uk::1f6a76ec-2b8e-42d2-a8c5-94f55c44f47d" providerId="AD" clId="Web-{8D3263E8-D912-99E6-49D6-9A7F28904C20}" dt="2021-06-09T08:41:32.859" v="1"/>
        <pc:sldMkLst>
          <pc:docMk/>
          <pc:sldMk cId="2882878224" sldId="263"/>
        </pc:sldMkLst>
      </pc:sldChg>
      <pc:sldChg chg="del">
        <pc:chgData name="Fatma Elsafoury" userId="S::fatma.elsafoury@uws.ac.uk::1f6a76ec-2b8e-42d2-a8c5-94f55c44f47d" providerId="AD" clId="Web-{8D3263E8-D912-99E6-49D6-9A7F28904C20}" dt="2021-06-09T08:41:05.171" v="0"/>
        <pc:sldMkLst>
          <pc:docMk/>
          <pc:sldMk cId="657746342" sldId="264"/>
        </pc:sldMkLst>
      </pc:sldChg>
    </pc:docChg>
  </pc:docChgLst>
  <pc:docChgLst>
    <pc:chgData name="Guest User" userId="S::urn:spo:anon#468bf6822ded75ea82d2ea227928166fa736715d49745beee0a13f0b722fe728::" providerId="AD" clId="Web-{1CFEE2D9-B49B-1195-20D9-FE5CE163D3A2}"/>
    <pc:docChg chg="modSld">
      <pc:chgData name="Guest User" userId="S::urn:spo:anon#468bf6822ded75ea82d2ea227928166fa736715d49745beee0a13f0b722fe728::" providerId="AD" clId="Web-{1CFEE2D9-B49B-1195-20D9-FE5CE163D3A2}" dt="2021-06-07T15:45:28.601" v="107"/>
      <pc:docMkLst>
        <pc:docMk/>
      </pc:docMkLst>
      <pc:sldChg chg="addSp delSp modSp modNotes">
        <pc:chgData name="Guest User" userId="S::urn:spo:anon#468bf6822ded75ea82d2ea227928166fa736715d49745beee0a13f0b722fe728::" providerId="AD" clId="Web-{1CFEE2D9-B49B-1195-20D9-FE5CE163D3A2}" dt="2021-06-07T15:42:44.597" v="102"/>
        <pc:sldMkLst>
          <pc:docMk/>
          <pc:sldMk cId="109857222" sldId="256"/>
        </pc:sldMkLst>
        <pc:spChg chg="mod">
          <ac:chgData name="Guest User" userId="S::urn:spo:anon#468bf6822ded75ea82d2ea227928166fa736715d49745beee0a13f0b722fe728::" providerId="AD" clId="Web-{1CFEE2D9-B49B-1195-20D9-FE5CE163D3A2}" dt="2021-06-07T15:41:36.470" v="96" actId="20577"/>
          <ac:spMkLst>
            <pc:docMk/>
            <pc:sldMk cId="109857222" sldId="256"/>
            <ac:spMk id="2" creationId="{00000000-0000-0000-0000-000000000000}"/>
          </ac:spMkLst>
        </pc:spChg>
        <pc:picChg chg="mod">
          <ac:chgData name="Guest User" userId="S::urn:spo:anon#468bf6822ded75ea82d2ea227928166fa736715d49745beee0a13f0b722fe728::" providerId="AD" clId="Web-{1CFEE2D9-B49B-1195-20D9-FE5CE163D3A2}" dt="2021-06-07T15:36:17.229" v="61" actId="1076"/>
          <ac:picMkLst>
            <pc:docMk/>
            <pc:sldMk cId="109857222" sldId="256"/>
            <ac:picMk id="4" creationId="{5050EACA-E3C0-4A7E-98DF-FFD0935C2F28}"/>
          </ac:picMkLst>
        </pc:picChg>
        <pc:picChg chg="del">
          <ac:chgData name="Guest User" userId="S::urn:spo:anon#468bf6822ded75ea82d2ea227928166fa736715d49745beee0a13f0b722fe728::" providerId="AD" clId="Web-{1CFEE2D9-B49B-1195-20D9-FE5CE163D3A2}" dt="2021-06-07T15:37:13.199" v="62"/>
          <ac:picMkLst>
            <pc:docMk/>
            <pc:sldMk cId="109857222" sldId="256"/>
            <ac:picMk id="5" creationId="{D22F062A-0C76-4D63-81BC-7BC618A6AFA0}"/>
          </ac:picMkLst>
        </pc:picChg>
        <pc:picChg chg="add mod">
          <ac:chgData name="Guest User" userId="S::urn:spo:anon#468bf6822ded75ea82d2ea227928166fa736715d49745beee0a13f0b722fe728::" providerId="AD" clId="Web-{1CFEE2D9-B49B-1195-20D9-FE5CE163D3A2}" dt="2021-06-07T15:40:27.281" v="90" actId="1076"/>
          <ac:picMkLst>
            <pc:docMk/>
            <pc:sldMk cId="109857222" sldId="256"/>
            <ac:picMk id="6" creationId="{69939C07-541F-4329-B77E-7A7B251BE277}"/>
          </ac:picMkLst>
        </pc:picChg>
        <pc:picChg chg="add mod">
          <ac:chgData name="Guest User" userId="S::urn:spo:anon#468bf6822ded75ea82d2ea227928166fa736715d49745beee0a13f0b722fe728::" providerId="AD" clId="Web-{1CFEE2D9-B49B-1195-20D9-FE5CE163D3A2}" dt="2021-06-07T15:39:38.374" v="87" actId="1076"/>
          <ac:picMkLst>
            <pc:docMk/>
            <pc:sldMk cId="109857222" sldId="256"/>
            <ac:picMk id="7" creationId="{B1EFFF19-9EB2-4DB5-8773-E58DC1E2B07A}"/>
          </ac:picMkLst>
        </pc:picChg>
        <pc:picChg chg="add mod">
          <ac:chgData name="Guest User" userId="S::urn:spo:anon#468bf6822ded75ea82d2ea227928166fa736715d49745beee0a13f0b722fe728::" providerId="AD" clId="Web-{1CFEE2D9-B49B-1195-20D9-FE5CE163D3A2}" dt="2021-06-07T15:38:57.732" v="85" actId="1076"/>
          <ac:picMkLst>
            <pc:docMk/>
            <pc:sldMk cId="109857222" sldId="256"/>
            <ac:picMk id="8" creationId="{89B6D2E2-127F-47F1-92FB-930045D9A2D6}"/>
          </ac:picMkLst>
        </pc:picChg>
      </pc:sldChg>
      <pc:sldChg chg="modSp addCm modCm modNotes">
        <pc:chgData name="Guest User" userId="S::urn:spo:anon#468bf6822ded75ea82d2ea227928166fa736715d49745beee0a13f0b722fe728::" providerId="AD" clId="Web-{1CFEE2D9-B49B-1195-20D9-FE5CE163D3A2}" dt="2021-06-07T15:45:28.601" v="107"/>
        <pc:sldMkLst>
          <pc:docMk/>
          <pc:sldMk cId="3784574447" sldId="257"/>
        </pc:sldMkLst>
        <pc:spChg chg="mod">
          <ac:chgData name="Guest User" userId="S::urn:spo:anon#468bf6822ded75ea82d2ea227928166fa736715d49745beee0a13f0b722fe728::" providerId="AD" clId="Web-{1CFEE2D9-B49B-1195-20D9-FE5CE163D3A2}" dt="2021-06-07T15:44:52.787" v="105" actId="20577"/>
          <ac:spMkLst>
            <pc:docMk/>
            <pc:sldMk cId="3784574447" sldId="257"/>
            <ac:spMk id="3" creationId="{C169ADD8-D6EB-4588-9E9A-60BF63CAA426}"/>
          </ac:spMkLst>
        </pc:spChg>
      </pc:sldChg>
      <pc:sldChg chg="modSp modNotes">
        <pc:chgData name="Guest User" userId="S::urn:spo:anon#468bf6822ded75ea82d2ea227928166fa736715d49745beee0a13f0b722fe728::" providerId="AD" clId="Web-{1CFEE2D9-B49B-1195-20D9-FE5CE163D3A2}" dt="2021-06-07T15:35:21.384" v="54"/>
        <pc:sldMkLst>
          <pc:docMk/>
          <pc:sldMk cId="2606730973" sldId="258"/>
        </pc:sldMkLst>
        <pc:spChg chg="mod">
          <ac:chgData name="Guest User" userId="S::urn:spo:anon#468bf6822ded75ea82d2ea227928166fa736715d49745beee0a13f0b722fe728::" providerId="AD" clId="Web-{1CFEE2D9-B49B-1195-20D9-FE5CE163D3A2}" dt="2021-06-07T15:33:35.522" v="3" actId="20577"/>
          <ac:spMkLst>
            <pc:docMk/>
            <pc:sldMk cId="2606730973" sldId="258"/>
            <ac:spMk id="8" creationId="{128A58C0-C9FB-4FFA-AAD8-C3585C03A3D5}"/>
          </ac:spMkLst>
        </pc:spChg>
        <pc:graphicFrameChg chg="mod modGraphic">
          <ac:chgData name="Guest User" userId="S::urn:spo:anon#468bf6822ded75ea82d2ea227928166fa736715d49745beee0a13f0b722fe728::" providerId="AD" clId="Web-{1CFEE2D9-B49B-1195-20D9-FE5CE163D3A2}" dt="2021-06-07T15:35:21.384" v="54"/>
          <ac:graphicFrameMkLst>
            <pc:docMk/>
            <pc:sldMk cId="2606730973" sldId="258"/>
            <ac:graphicFrameMk id="7" creationId="{FD70927B-6630-4750-81B0-1108A34AD0B3}"/>
          </ac:graphicFrameMkLst>
        </pc:graphicFrameChg>
      </pc:sldChg>
    </pc:docChg>
  </pc:docChgLst>
  <pc:docChgLst>
    <pc:chgData name="Guest User" userId="S::urn:spo:anon#468bf6822ded75ea82d2ea227928166fa736715d49745beee0a13f0b722fe728::" providerId="AD" clId="Web-{B0AA98F7-5D49-9EE0-5C5F-A66E63FA9E00}"/>
    <pc:docChg chg="">
      <pc:chgData name="Guest User" userId="S::urn:spo:anon#468bf6822ded75ea82d2ea227928166fa736715d49745beee0a13f0b722fe728::" providerId="AD" clId="Web-{B0AA98F7-5D49-9EE0-5C5F-A66E63FA9E00}" dt="2021-06-08T16:33:14.761" v="13"/>
      <pc:docMkLst>
        <pc:docMk/>
      </pc:docMkLst>
      <pc:sldChg chg="addCm">
        <pc:chgData name="Guest User" userId="S::urn:spo:anon#468bf6822ded75ea82d2ea227928166fa736715d49745beee0a13f0b722fe728::" providerId="AD" clId="Web-{B0AA98F7-5D49-9EE0-5C5F-A66E63FA9E00}" dt="2021-06-08T16:20:11.917" v="1"/>
        <pc:sldMkLst>
          <pc:docMk/>
          <pc:sldMk cId="3784574447" sldId="257"/>
        </pc:sldMkLst>
      </pc:sldChg>
      <pc:sldChg chg="addCm modCm">
        <pc:chgData name="Guest User" userId="S::urn:spo:anon#468bf6822ded75ea82d2ea227928166fa736715d49745beee0a13f0b722fe728::" providerId="AD" clId="Web-{B0AA98F7-5D49-9EE0-5C5F-A66E63FA9E00}" dt="2021-06-08T16:32:06.963" v="11"/>
        <pc:sldMkLst>
          <pc:docMk/>
          <pc:sldMk cId="2606730973" sldId="258"/>
        </pc:sldMkLst>
      </pc:sldChg>
      <pc:sldChg chg="addCm modCm">
        <pc:chgData name="Guest User" userId="S::urn:spo:anon#468bf6822ded75ea82d2ea227928166fa736715d49745beee0a13f0b722fe728::" providerId="AD" clId="Web-{B0AA98F7-5D49-9EE0-5C5F-A66E63FA9E00}" dt="2021-06-08T16:31:58.337" v="10"/>
        <pc:sldMkLst>
          <pc:docMk/>
          <pc:sldMk cId="4175670534" sldId="259"/>
        </pc:sldMkLst>
      </pc:sldChg>
      <pc:sldChg chg="addCm modCm">
        <pc:chgData name="Guest User" userId="S::urn:spo:anon#468bf6822ded75ea82d2ea227928166fa736715d49745beee0a13f0b722fe728::" providerId="AD" clId="Web-{B0AA98F7-5D49-9EE0-5C5F-A66E63FA9E00}" dt="2021-06-08T16:31:47.962" v="9"/>
        <pc:sldMkLst>
          <pc:docMk/>
          <pc:sldMk cId="4100443732" sldId="260"/>
        </pc:sldMkLst>
      </pc:sldChg>
      <pc:sldChg chg="addCm modCm">
        <pc:chgData name="Guest User" userId="S::urn:spo:anon#468bf6822ded75ea82d2ea227928166fa736715d49745beee0a13f0b722fe728::" providerId="AD" clId="Web-{B0AA98F7-5D49-9EE0-5C5F-A66E63FA9E00}" dt="2021-06-08T16:31:40.462" v="8"/>
        <pc:sldMkLst>
          <pc:docMk/>
          <pc:sldMk cId="2292350519" sldId="261"/>
        </pc:sldMkLst>
      </pc:sldChg>
      <pc:sldChg chg="addCm">
        <pc:chgData name="Guest User" userId="S::urn:spo:anon#468bf6822ded75ea82d2ea227928166fa736715d49745beee0a13f0b722fe728::" providerId="AD" clId="Web-{B0AA98F7-5D49-9EE0-5C5F-A66E63FA9E00}" dt="2021-06-08T16:33:14.761" v="13"/>
        <pc:sldMkLst>
          <pc:docMk/>
          <pc:sldMk cId="2882878224" sldId="263"/>
        </pc:sldMkLst>
      </pc:sldChg>
      <pc:sldChg chg="addCm modCm">
        <pc:chgData name="Guest User" userId="S::urn:spo:anon#468bf6822ded75ea82d2ea227928166fa736715d49745beee0a13f0b722fe728::" providerId="AD" clId="Web-{B0AA98F7-5D49-9EE0-5C5F-A66E63FA9E00}" dt="2021-06-08T16:32:21.338" v="12"/>
        <pc:sldMkLst>
          <pc:docMk/>
          <pc:sldMk cId="657746342" sldId="264"/>
        </pc:sldMkLst>
      </pc:sldChg>
    </pc:docChg>
  </pc:docChgLst>
  <pc:docChgLst>
    <pc:chgData name="Guest User" userId="S::urn:spo:anon#468bf6822ded75ea82d2ea227928166fa736715d49745beee0a13f0b722fe728::" providerId="AD" clId="Web-{B692AE90-A702-0DBB-1A10-6A40A5A9171B}"/>
    <pc:docChg chg="addSld delSld modSld">
      <pc:chgData name="Guest User" userId="S::urn:spo:anon#468bf6822ded75ea82d2ea227928166fa736715d49745beee0a13f0b722fe728::" providerId="AD" clId="Web-{B692AE90-A702-0DBB-1A10-6A40A5A9171B}" dt="2021-06-07T17:04:14.772" v="763"/>
      <pc:docMkLst>
        <pc:docMk/>
      </pc:docMkLst>
      <pc:sldChg chg="modSp">
        <pc:chgData name="Guest User" userId="S::urn:spo:anon#468bf6822ded75ea82d2ea227928166fa736715d49745beee0a13f0b722fe728::" providerId="AD" clId="Web-{B692AE90-A702-0DBB-1A10-6A40A5A9171B}" dt="2021-06-07T15:54:07.434" v="69" actId="1076"/>
        <pc:sldMkLst>
          <pc:docMk/>
          <pc:sldMk cId="109857222" sldId="256"/>
        </pc:sldMkLst>
        <pc:picChg chg="mod">
          <ac:chgData name="Guest User" userId="S::urn:spo:anon#468bf6822ded75ea82d2ea227928166fa736715d49745beee0a13f0b722fe728::" providerId="AD" clId="Web-{B692AE90-A702-0DBB-1A10-6A40A5A9171B}" dt="2021-06-07T15:54:07.434" v="69" actId="1076"/>
          <ac:picMkLst>
            <pc:docMk/>
            <pc:sldMk cId="109857222" sldId="256"/>
            <ac:picMk id="4" creationId="{5050EACA-E3C0-4A7E-98DF-FFD0935C2F28}"/>
          </ac:picMkLst>
        </pc:picChg>
      </pc:sldChg>
      <pc:sldChg chg="addSp delSp modSp addCm delCm modCm modNotes">
        <pc:chgData name="Guest User" userId="S::urn:spo:anon#468bf6822ded75ea82d2ea227928166fa736715d49745beee0a13f0b722fe728::" providerId="AD" clId="Web-{B692AE90-A702-0DBB-1A10-6A40A5A9171B}" dt="2021-06-07T16:57:59.469" v="693"/>
        <pc:sldMkLst>
          <pc:docMk/>
          <pc:sldMk cId="3784574447" sldId="257"/>
        </pc:sldMkLst>
        <pc:spChg chg="mod">
          <ac:chgData name="Guest User" userId="S::urn:spo:anon#468bf6822ded75ea82d2ea227928166fa736715d49745beee0a13f0b722fe728::" providerId="AD" clId="Web-{B692AE90-A702-0DBB-1A10-6A40A5A9171B}" dt="2021-06-07T16:57:55.922" v="692" actId="14100"/>
          <ac:spMkLst>
            <pc:docMk/>
            <pc:sldMk cId="3784574447" sldId="257"/>
            <ac:spMk id="3" creationId="{C169ADD8-D6EB-4588-9E9A-60BF63CAA426}"/>
          </ac:spMkLst>
        </pc:spChg>
        <pc:spChg chg="add del mod">
          <ac:chgData name="Guest User" userId="S::urn:spo:anon#468bf6822ded75ea82d2ea227928166fa736715d49745beee0a13f0b722fe728::" providerId="AD" clId="Web-{B692AE90-A702-0DBB-1A10-6A40A5A9171B}" dt="2021-06-07T15:50:39.087" v="47"/>
          <ac:spMkLst>
            <pc:docMk/>
            <pc:sldMk cId="3784574447" sldId="257"/>
            <ac:spMk id="4" creationId="{84E93F1E-9030-4226-88BA-49E2CD7B32B9}"/>
          </ac:spMkLst>
        </pc:spChg>
      </pc:sldChg>
      <pc:sldChg chg="addSp delSp modSp addCm modCm modNotes">
        <pc:chgData name="Guest User" userId="S::urn:spo:anon#468bf6822ded75ea82d2ea227928166fa736715d49745beee0a13f0b722fe728::" providerId="AD" clId="Web-{B692AE90-A702-0DBB-1A10-6A40A5A9171B}" dt="2021-06-07T16:56:45.546" v="671" actId="1076"/>
        <pc:sldMkLst>
          <pc:docMk/>
          <pc:sldMk cId="2606730973" sldId="258"/>
        </pc:sldMkLst>
        <pc:spChg chg="add del">
          <ac:chgData name="Guest User" userId="S::urn:spo:anon#468bf6822ded75ea82d2ea227928166fa736715d49745beee0a13f0b722fe728::" providerId="AD" clId="Web-{B692AE90-A702-0DBB-1A10-6A40A5A9171B}" dt="2021-06-07T16:55:17.779" v="645"/>
          <ac:spMkLst>
            <pc:docMk/>
            <pc:sldMk cId="2606730973" sldId="258"/>
            <ac:spMk id="3" creationId="{B8E42FBF-DADB-49E2-AE1E-02517B6022F8}"/>
          </ac:spMkLst>
        </pc:spChg>
        <pc:spChg chg="add mod">
          <ac:chgData name="Guest User" userId="S::urn:spo:anon#468bf6822ded75ea82d2ea227928166fa736715d49745beee0a13f0b722fe728::" providerId="AD" clId="Web-{B692AE90-A702-0DBB-1A10-6A40A5A9171B}" dt="2021-06-07T16:56:45.546" v="671" actId="1076"/>
          <ac:spMkLst>
            <pc:docMk/>
            <pc:sldMk cId="2606730973" sldId="258"/>
            <ac:spMk id="4" creationId="{B23314BC-D693-4CF4-8F64-497863DD5D05}"/>
          </ac:spMkLst>
        </pc:spChg>
        <pc:spChg chg="mod">
          <ac:chgData name="Guest User" userId="S::urn:spo:anon#468bf6822ded75ea82d2ea227928166fa736715d49745beee0a13f0b722fe728::" providerId="AD" clId="Web-{B692AE90-A702-0DBB-1A10-6A40A5A9171B}" dt="2021-06-07T16:17:52.037" v="333" actId="1076"/>
          <ac:spMkLst>
            <pc:docMk/>
            <pc:sldMk cId="2606730973" sldId="258"/>
            <ac:spMk id="8" creationId="{128A58C0-C9FB-4FFA-AAD8-C3585C03A3D5}"/>
          </ac:spMkLst>
        </pc:spChg>
        <pc:graphicFrameChg chg="mod modGraphic">
          <ac:chgData name="Guest User" userId="S::urn:spo:anon#468bf6822ded75ea82d2ea227928166fa736715d49745beee0a13f0b722fe728::" providerId="AD" clId="Web-{B692AE90-A702-0DBB-1A10-6A40A5A9171B}" dt="2021-06-07T16:16:44.317" v="327"/>
          <ac:graphicFrameMkLst>
            <pc:docMk/>
            <pc:sldMk cId="2606730973" sldId="258"/>
            <ac:graphicFrameMk id="7" creationId="{FD70927B-6630-4750-81B0-1108A34AD0B3}"/>
          </ac:graphicFrameMkLst>
        </pc:graphicFrameChg>
      </pc:sldChg>
      <pc:sldChg chg="modSp modNotes">
        <pc:chgData name="Guest User" userId="S::urn:spo:anon#468bf6822ded75ea82d2ea227928166fa736715d49745beee0a13f0b722fe728::" providerId="AD" clId="Web-{B692AE90-A702-0DBB-1A10-6A40A5A9171B}" dt="2021-06-07T17:04:14.772" v="763"/>
        <pc:sldMkLst>
          <pc:docMk/>
          <pc:sldMk cId="4175670534" sldId="259"/>
        </pc:sldMkLst>
        <pc:spChg chg="mod">
          <ac:chgData name="Guest User" userId="S::urn:spo:anon#468bf6822ded75ea82d2ea227928166fa736715d49745beee0a13f0b722fe728::" providerId="AD" clId="Web-{B692AE90-A702-0DBB-1A10-6A40A5A9171B}" dt="2021-06-07T16:54:15.012" v="636" actId="20577"/>
          <ac:spMkLst>
            <pc:docMk/>
            <pc:sldMk cId="4175670534" sldId="259"/>
            <ac:spMk id="10" creationId="{B23DB128-5ECA-4881-BA1F-CBD6D86DDC01}"/>
          </ac:spMkLst>
        </pc:spChg>
        <pc:graphicFrameChg chg="mod modGraphic">
          <ac:chgData name="Guest User" userId="S::urn:spo:anon#468bf6822ded75ea82d2ea227928166fa736715d49745beee0a13f0b722fe728::" providerId="AD" clId="Web-{B692AE90-A702-0DBB-1A10-6A40A5A9171B}" dt="2021-06-07T16:54:39.669" v="641" actId="1076"/>
          <ac:graphicFrameMkLst>
            <pc:docMk/>
            <pc:sldMk cId="4175670534" sldId="259"/>
            <ac:graphicFrameMk id="9" creationId="{1D3CDB69-A028-4F61-906E-4DADCD9F20ED}"/>
          </ac:graphicFrameMkLst>
        </pc:graphicFrameChg>
      </pc:sldChg>
      <pc:sldChg chg="modSp">
        <pc:chgData name="Guest User" userId="S::urn:spo:anon#468bf6822ded75ea82d2ea227928166fa736715d49745beee0a13f0b722fe728::" providerId="AD" clId="Web-{B692AE90-A702-0DBB-1A10-6A40A5A9171B}" dt="2021-06-07T16:06:01.384" v="181" actId="14100"/>
        <pc:sldMkLst>
          <pc:docMk/>
          <pc:sldMk cId="2292350519" sldId="261"/>
        </pc:sldMkLst>
        <pc:spChg chg="mod">
          <ac:chgData name="Guest User" userId="S::urn:spo:anon#468bf6822ded75ea82d2ea227928166fa736715d49745beee0a13f0b722fe728::" providerId="AD" clId="Web-{B692AE90-A702-0DBB-1A10-6A40A5A9171B}" dt="2021-06-07T16:06:01.384" v="181" actId="14100"/>
          <ac:spMkLst>
            <pc:docMk/>
            <pc:sldMk cId="2292350519" sldId="261"/>
            <ac:spMk id="3" creationId="{C169ADD8-D6EB-4588-9E9A-60BF63CAA426}"/>
          </ac:spMkLst>
        </pc:spChg>
      </pc:sldChg>
      <pc:sldChg chg="modSp addCm modCm modNotes">
        <pc:chgData name="Guest User" userId="S::urn:spo:anon#468bf6822ded75ea82d2ea227928166fa736715d49745beee0a13f0b722fe728::" providerId="AD" clId="Web-{B692AE90-A702-0DBB-1A10-6A40A5A9171B}" dt="2021-06-07T16:49:16.179" v="554"/>
        <pc:sldMkLst>
          <pc:docMk/>
          <pc:sldMk cId="2882878224" sldId="263"/>
        </pc:sldMkLst>
        <pc:spChg chg="mod">
          <ac:chgData name="Guest User" userId="S::urn:spo:anon#468bf6822ded75ea82d2ea227928166fa736715d49745beee0a13f0b722fe728::" providerId="AD" clId="Web-{B692AE90-A702-0DBB-1A10-6A40A5A9171B}" dt="2021-06-07T16:02:34.677" v="143" actId="1076"/>
          <ac:spMkLst>
            <pc:docMk/>
            <pc:sldMk cId="2882878224" sldId="263"/>
            <ac:spMk id="4" creationId="{6C7F9582-56F1-47D0-9E2C-EDCB6CD2A76C}"/>
          </ac:spMkLst>
        </pc:spChg>
        <pc:spChg chg="mod">
          <ac:chgData name="Guest User" userId="S::urn:spo:anon#468bf6822ded75ea82d2ea227928166fa736715d49745beee0a13f0b722fe728::" providerId="AD" clId="Web-{B692AE90-A702-0DBB-1A10-6A40A5A9171B}" dt="2021-06-07T16:42:14.187" v="541" actId="20577"/>
          <ac:spMkLst>
            <pc:docMk/>
            <pc:sldMk cId="2882878224" sldId="263"/>
            <ac:spMk id="5" creationId="{6CB9C334-9B98-4CF7-AB87-8D3AD6528FC9}"/>
          </ac:spMkLst>
        </pc:spChg>
        <pc:spChg chg="mod">
          <ac:chgData name="Guest User" userId="S::urn:spo:anon#468bf6822ded75ea82d2ea227928166fa736715d49745beee0a13f0b722fe728::" providerId="AD" clId="Web-{B692AE90-A702-0DBB-1A10-6A40A5A9171B}" dt="2021-06-07T16:00:52.175" v="129" actId="1076"/>
          <ac:spMkLst>
            <pc:docMk/>
            <pc:sldMk cId="2882878224" sldId="263"/>
            <ac:spMk id="6" creationId="{470C796A-3F14-42D8-9219-DDF135985E67}"/>
          </ac:spMkLst>
        </pc:spChg>
        <pc:spChg chg="mod">
          <ac:chgData name="Guest User" userId="S::urn:spo:anon#468bf6822ded75ea82d2ea227928166fa736715d49745beee0a13f0b722fe728::" providerId="AD" clId="Web-{B692AE90-A702-0DBB-1A10-6A40A5A9171B}" dt="2021-06-07T16:01:25.270" v="134" actId="1076"/>
          <ac:spMkLst>
            <pc:docMk/>
            <pc:sldMk cId="2882878224" sldId="263"/>
            <ac:spMk id="7" creationId="{B33F2100-C219-42B6-A19F-076B101CCD3C}"/>
          </ac:spMkLst>
        </pc:spChg>
        <pc:spChg chg="mod">
          <ac:chgData name="Guest User" userId="S::urn:spo:anon#468bf6822ded75ea82d2ea227928166fa736715d49745beee0a13f0b722fe728::" providerId="AD" clId="Web-{B692AE90-A702-0DBB-1A10-6A40A5A9171B}" dt="2021-06-07T16:02:34.677" v="144" actId="1076"/>
          <ac:spMkLst>
            <pc:docMk/>
            <pc:sldMk cId="2882878224" sldId="263"/>
            <ac:spMk id="15" creationId="{015D4FD1-2550-4DFB-9C26-F16AA7505E03}"/>
          </ac:spMkLst>
        </pc:spChg>
        <pc:spChg chg="mod">
          <ac:chgData name="Guest User" userId="S::urn:spo:anon#468bf6822ded75ea82d2ea227928166fa736715d49745beee0a13f0b722fe728::" providerId="AD" clId="Web-{B692AE90-A702-0DBB-1A10-6A40A5A9171B}" dt="2021-06-07T16:42:05.437" v="537" actId="20577"/>
          <ac:spMkLst>
            <pc:docMk/>
            <pc:sldMk cId="2882878224" sldId="263"/>
            <ac:spMk id="17" creationId="{72A3BA06-2653-4163-B62A-581D7BFC0423}"/>
          </ac:spMkLst>
        </pc:spChg>
        <pc:spChg chg="mod">
          <ac:chgData name="Guest User" userId="S::urn:spo:anon#468bf6822ded75ea82d2ea227928166fa736715d49745beee0a13f0b722fe728::" providerId="AD" clId="Web-{B692AE90-A702-0DBB-1A10-6A40A5A9171B}" dt="2021-06-07T16:00:56.097" v="130" actId="1076"/>
          <ac:spMkLst>
            <pc:docMk/>
            <pc:sldMk cId="2882878224" sldId="263"/>
            <ac:spMk id="19" creationId="{8694371A-6919-401B-B909-760BA5540F01}"/>
          </ac:spMkLst>
        </pc:spChg>
        <pc:picChg chg="mod">
          <ac:chgData name="Guest User" userId="S::urn:spo:anon#468bf6822ded75ea82d2ea227928166fa736715d49745beee0a13f0b722fe728::" providerId="AD" clId="Web-{B692AE90-A702-0DBB-1A10-6A40A5A9171B}" dt="2021-06-07T16:00:41.800" v="126" actId="1076"/>
          <ac:picMkLst>
            <pc:docMk/>
            <pc:sldMk cId="2882878224" sldId="263"/>
            <ac:picMk id="9" creationId="{6DCBEBF2-8DBE-43BA-927F-99382AA29337}"/>
          </ac:picMkLst>
        </pc:picChg>
        <pc:picChg chg="mod">
          <ac:chgData name="Guest User" userId="S::urn:spo:anon#468bf6822ded75ea82d2ea227928166fa736715d49745beee0a13f0b722fe728::" providerId="AD" clId="Web-{B692AE90-A702-0DBB-1A10-6A40A5A9171B}" dt="2021-06-07T16:00:46.332" v="128" actId="1076"/>
          <ac:picMkLst>
            <pc:docMk/>
            <pc:sldMk cId="2882878224" sldId="263"/>
            <ac:picMk id="10" creationId="{0CB096B3-8CAD-4346-9E2A-5BCDD8805625}"/>
          </ac:picMkLst>
        </pc:picChg>
      </pc:sldChg>
      <pc:sldChg chg="modSp new del mod modClrScheme chgLayout">
        <pc:chgData name="Guest User" userId="S::urn:spo:anon#468bf6822ded75ea82d2ea227928166fa736715d49745beee0a13f0b722fe728::" providerId="AD" clId="Web-{B692AE90-A702-0DBB-1A10-6A40A5A9171B}" dt="2021-06-07T16:06:51.822" v="187"/>
        <pc:sldMkLst>
          <pc:docMk/>
          <pc:sldMk cId="2190104292" sldId="264"/>
        </pc:sldMkLst>
        <pc:spChg chg="mod ord">
          <ac:chgData name="Guest User" userId="S::urn:spo:anon#468bf6822ded75ea82d2ea227928166fa736715d49745beee0a13f0b722fe728::" providerId="AD" clId="Web-{B692AE90-A702-0DBB-1A10-6A40A5A9171B}" dt="2021-06-07T16:06:35.869" v="186"/>
          <ac:spMkLst>
            <pc:docMk/>
            <pc:sldMk cId="2190104292" sldId="264"/>
            <ac:spMk id="2" creationId="{43D14FF9-2A67-49BC-82BA-156C9384E99B}"/>
          </ac:spMkLst>
        </pc:spChg>
        <pc:spChg chg="mod ord">
          <ac:chgData name="Guest User" userId="S::urn:spo:anon#468bf6822ded75ea82d2ea227928166fa736715d49745beee0a13f0b722fe728::" providerId="AD" clId="Web-{B692AE90-A702-0DBB-1A10-6A40A5A9171B}" dt="2021-06-07T16:06:35.869" v="186"/>
          <ac:spMkLst>
            <pc:docMk/>
            <pc:sldMk cId="2190104292" sldId="264"/>
            <ac:spMk id="3" creationId="{240F872E-77A7-4CA1-AE6E-8B018317CCEA}"/>
          </ac:spMkLst>
        </pc:spChg>
      </pc:sldChg>
    </pc:docChg>
  </pc:docChgLst>
  <pc:docChgLst>
    <pc:chgData name="Fatma Elsafoury" userId="S::fatma.elsafoury@uws.ac.uk::1f6a76ec-2b8e-42d2-a8c5-94f55c44f47d" providerId="AD" clId="Web-{C4437673-1D0C-768C-B333-8001700544AC}"/>
    <pc:docChg chg="addSld modSld sldOrd">
      <pc:chgData name="Fatma Elsafoury" userId="S::fatma.elsafoury@uws.ac.uk::1f6a76ec-2b8e-42d2-a8c5-94f55c44f47d" providerId="AD" clId="Web-{C4437673-1D0C-768C-B333-8001700544AC}" dt="2021-06-08T16:41:38.094" v="340" actId="14100"/>
      <pc:docMkLst>
        <pc:docMk/>
      </pc:docMkLst>
      <pc:sldChg chg="addSp delSp modSp">
        <pc:chgData name="Fatma Elsafoury" userId="S::fatma.elsafoury@uws.ac.uk::1f6a76ec-2b8e-42d2-a8c5-94f55c44f47d" providerId="AD" clId="Web-{C4437673-1D0C-768C-B333-8001700544AC}" dt="2021-06-08T15:08:51.856" v="13" actId="20577"/>
        <pc:sldMkLst>
          <pc:docMk/>
          <pc:sldMk cId="109857222" sldId="256"/>
        </pc:sldMkLst>
        <pc:spChg chg="add del mod">
          <ac:chgData name="Fatma Elsafoury" userId="S::fatma.elsafoury@uws.ac.uk::1f6a76ec-2b8e-42d2-a8c5-94f55c44f47d" providerId="AD" clId="Web-{C4437673-1D0C-768C-B333-8001700544AC}" dt="2021-06-08T15:08:51.856" v="13" actId="20577"/>
          <ac:spMkLst>
            <pc:docMk/>
            <pc:sldMk cId="109857222" sldId="256"/>
            <ac:spMk id="3" creationId="{00000000-0000-0000-0000-000000000000}"/>
          </ac:spMkLst>
        </pc:spChg>
        <pc:spChg chg="add del mod">
          <ac:chgData name="Fatma Elsafoury" userId="S::fatma.elsafoury@uws.ac.uk::1f6a76ec-2b8e-42d2-a8c5-94f55c44f47d" providerId="AD" clId="Web-{C4437673-1D0C-768C-B333-8001700544AC}" dt="2021-06-08T15:08:46.497" v="11"/>
          <ac:spMkLst>
            <pc:docMk/>
            <pc:sldMk cId="109857222" sldId="256"/>
            <ac:spMk id="9" creationId="{DEB473F0-A271-426D-8D60-367A51566288}"/>
          </ac:spMkLst>
        </pc:spChg>
      </pc:sldChg>
      <pc:sldChg chg="modSp">
        <pc:chgData name="Fatma Elsafoury" userId="S::fatma.elsafoury@uws.ac.uk::1f6a76ec-2b8e-42d2-a8c5-94f55c44f47d" providerId="AD" clId="Web-{C4437673-1D0C-768C-B333-8001700544AC}" dt="2021-06-08T15:23:10.036" v="21" actId="20577"/>
        <pc:sldMkLst>
          <pc:docMk/>
          <pc:sldMk cId="3784574447" sldId="257"/>
        </pc:sldMkLst>
        <pc:spChg chg="mod">
          <ac:chgData name="Fatma Elsafoury" userId="S::fatma.elsafoury@uws.ac.uk::1f6a76ec-2b8e-42d2-a8c5-94f55c44f47d" providerId="AD" clId="Web-{C4437673-1D0C-768C-B333-8001700544AC}" dt="2021-06-08T15:23:10.036" v="21" actId="20577"/>
          <ac:spMkLst>
            <pc:docMk/>
            <pc:sldMk cId="3784574447" sldId="257"/>
            <ac:spMk id="3" creationId="{C169ADD8-D6EB-4588-9E9A-60BF63CAA426}"/>
          </ac:spMkLst>
        </pc:spChg>
      </pc:sldChg>
      <pc:sldChg chg="addSp modSp">
        <pc:chgData name="Fatma Elsafoury" userId="S::fatma.elsafoury@uws.ac.uk::1f6a76ec-2b8e-42d2-a8c5-94f55c44f47d" providerId="AD" clId="Web-{C4437673-1D0C-768C-B333-8001700544AC}" dt="2021-06-08T16:37:50.932" v="310" actId="20577"/>
        <pc:sldMkLst>
          <pc:docMk/>
          <pc:sldMk cId="2606730973" sldId="258"/>
        </pc:sldMkLst>
        <pc:spChg chg="mod">
          <ac:chgData name="Fatma Elsafoury" userId="S::fatma.elsafoury@uws.ac.uk::1f6a76ec-2b8e-42d2-a8c5-94f55c44f47d" providerId="AD" clId="Web-{C4437673-1D0C-768C-B333-8001700544AC}" dt="2021-06-08T15:13:59.803" v="16" actId="20577"/>
          <ac:spMkLst>
            <pc:docMk/>
            <pc:sldMk cId="2606730973" sldId="258"/>
            <ac:spMk id="2" creationId="{259FF019-564B-4858-9287-3B201FD3EB29}"/>
          </ac:spMkLst>
        </pc:spChg>
        <pc:spChg chg="add mod">
          <ac:chgData name="Fatma Elsafoury" userId="S::fatma.elsafoury@uws.ac.uk::1f6a76ec-2b8e-42d2-a8c5-94f55c44f47d" providerId="AD" clId="Web-{C4437673-1D0C-768C-B333-8001700544AC}" dt="2021-06-08T15:43:42.746" v="214" actId="20577"/>
          <ac:spMkLst>
            <pc:docMk/>
            <pc:sldMk cId="2606730973" sldId="258"/>
            <ac:spMk id="3" creationId="{DE804EAD-543F-4FAB-AC77-3E8B58812DE8}"/>
          </ac:spMkLst>
        </pc:spChg>
        <pc:spChg chg="mod">
          <ac:chgData name="Fatma Elsafoury" userId="S::fatma.elsafoury@uws.ac.uk::1f6a76ec-2b8e-42d2-a8c5-94f55c44f47d" providerId="AD" clId="Web-{C4437673-1D0C-768C-B333-8001700544AC}" dt="2021-06-08T16:37:50.932" v="310" actId="20577"/>
          <ac:spMkLst>
            <pc:docMk/>
            <pc:sldMk cId="2606730973" sldId="258"/>
            <ac:spMk id="4" creationId="{B23314BC-D693-4CF4-8F64-497863DD5D05}"/>
          </ac:spMkLst>
        </pc:spChg>
        <pc:spChg chg="add">
          <ac:chgData name="Fatma Elsafoury" userId="S::fatma.elsafoury@uws.ac.uk::1f6a76ec-2b8e-42d2-a8c5-94f55c44f47d" providerId="AD" clId="Web-{C4437673-1D0C-768C-B333-8001700544AC}" dt="2021-06-08T16:33:31.534" v="263"/>
          <ac:spMkLst>
            <pc:docMk/>
            <pc:sldMk cId="2606730973" sldId="258"/>
            <ac:spMk id="5" creationId="{125EEC59-1D49-4248-9B3F-5974EFB0158F}"/>
          </ac:spMkLst>
        </pc:spChg>
        <pc:spChg chg="add">
          <ac:chgData name="Fatma Elsafoury" userId="S::fatma.elsafoury@uws.ac.uk::1f6a76ec-2b8e-42d2-a8c5-94f55c44f47d" providerId="AD" clId="Web-{C4437673-1D0C-768C-B333-8001700544AC}" dt="2021-06-08T16:37:05.931" v="290"/>
          <ac:spMkLst>
            <pc:docMk/>
            <pc:sldMk cId="2606730973" sldId="258"/>
            <ac:spMk id="6" creationId="{68ABF4AA-ED26-420A-B694-EC242EB269A7}"/>
          </ac:spMkLst>
        </pc:spChg>
        <pc:spChg chg="mod">
          <ac:chgData name="Fatma Elsafoury" userId="S::fatma.elsafoury@uws.ac.uk::1f6a76ec-2b8e-42d2-a8c5-94f55c44f47d" providerId="AD" clId="Web-{C4437673-1D0C-768C-B333-8001700544AC}" dt="2021-06-08T15:44:40.966" v="231" actId="1076"/>
          <ac:spMkLst>
            <pc:docMk/>
            <pc:sldMk cId="2606730973" sldId="258"/>
            <ac:spMk id="8" creationId="{128A58C0-C9FB-4FFA-AAD8-C3585C03A3D5}"/>
          </ac:spMkLst>
        </pc:spChg>
        <pc:graphicFrameChg chg="mod modGraphic">
          <ac:chgData name="Fatma Elsafoury" userId="S::fatma.elsafoury@uws.ac.uk::1f6a76ec-2b8e-42d2-a8c5-94f55c44f47d" providerId="AD" clId="Web-{C4437673-1D0C-768C-B333-8001700544AC}" dt="2021-06-08T16:37:39.963" v="308"/>
          <ac:graphicFrameMkLst>
            <pc:docMk/>
            <pc:sldMk cId="2606730973" sldId="258"/>
            <ac:graphicFrameMk id="7" creationId="{FD70927B-6630-4750-81B0-1108A34AD0B3}"/>
          </ac:graphicFrameMkLst>
        </pc:graphicFrameChg>
      </pc:sldChg>
      <pc:sldChg chg="addSp modSp">
        <pc:chgData name="Fatma Elsafoury" userId="S::fatma.elsafoury@uws.ac.uk::1f6a76ec-2b8e-42d2-a8c5-94f55c44f47d" providerId="AD" clId="Web-{C4437673-1D0C-768C-B333-8001700544AC}" dt="2021-06-08T16:04:24.829" v="261" actId="20577"/>
        <pc:sldMkLst>
          <pc:docMk/>
          <pc:sldMk cId="4175670534" sldId="259"/>
        </pc:sldMkLst>
        <pc:spChg chg="mod">
          <ac:chgData name="Fatma Elsafoury" userId="S::fatma.elsafoury@uws.ac.uk::1f6a76ec-2b8e-42d2-a8c5-94f55c44f47d" providerId="AD" clId="Web-{C4437673-1D0C-768C-B333-8001700544AC}" dt="2021-06-08T15:35:50.181" v="186" actId="20577"/>
          <ac:spMkLst>
            <pc:docMk/>
            <pc:sldMk cId="4175670534" sldId="259"/>
            <ac:spMk id="2" creationId="{259FF019-564B-4858-9287-3B201FD3EB29}"/>
          </ac:spMkLst>
        </pc:spChg>
        <pc:spChg chg="add mod">
          <ac:chgData name="Fatma Elsafoury" userId="S::fatma.elsafoury@uws.ac.uk::1f6a76ec-2b8e-42d2-a8c5-94f55c44f47d" providerId="AD" clId="Web-{C4437673-1D0C-768C-B333-8001700544AC}" dt="2021-06-08T15:44:11.746" v="224" actId="20577"/>
          <ac:spMkLst>
            <pc:docMk/>
            <pc:sldMk cId="4175670534" sldId="259"/>
            <ac:spMk id="3" creationId="{9C8E076B-7F58-4629-A626-E22AAE1A190A}"/>
          </ac:spMkLst>
        </pc:spChg>
        <pc:spChg chg="mod">
          <ac:chgData name="Fatma Elsafoury" userId="S::fatma.elsafoury@uws.ac.uk::1f6a76ec-2b8e-42d2-a8c5-94f55c44f47d" providerId="AD" clId="Web-{C4437673-1D0C-768C-B333-8001700544AC}" dt="2021-06-08T16:04:24.829" v="261" actId="20577"/>
          <ac:spMkLst>
            <pc:docMk/>
            <pc:sldMk cId="4175670534" sldId="259"/>
            <ac:spMk id="10" creationId="{B23DB128-5ECA-4881-BA1F-CBD6D86DDC01}"/>
          </ac:spMkLst>
        </pc:spChg>
        <pc:graphicFrameChg chg="mod modGraphic">
          <ac:chgData name="Fatma Elsafoury" userId="S::fatma.elsafoury@uws.ac.uk::1f6a76ec-2b8e-42d2-a8c5-94f55c44f47d" providerId="AD" clId="Web-{C4437673-1D0C-768C-B333-8001700544AC}" dt="2021-06-08T15:27:26.840" v="78" actId="1076"/>
          <ac:graphicFrameMkLst>
            <pc:docMk/>
            <pc:sldMk cId="4175670534" sldId="259"/>
            <ac:graphicFrameMk id="9" creationId="{1D3CDB69-A028-4F61-906E-4DADCD9F20ED}"/>
          </ac:graphicFrameMkLst>
        </pc:graphicFrameChg>
      </pc:sldChg>
      <pc:sldChg chg="addSp delSp modSp">
        <pc:chgData name="Fatma Elsafoury" userId="S::fatma.elsafoury@uws.ac.uk::1f6a76ec-2b8e-42d2-a8c5-94f55c44f47d" providerId="AD" clId="Web-{C4437673-1D0C-768C-B333-8001700544AC}" dt="2021-06-08T15:44:01.106" v="218" actId="20577"/>
        <pc:sldMkLst>
          <pc:docMk/>
          <pc:sldMk cId="4100443732" sldId="260"/>
        </pc:sldMkLst>
        <pc:spChg chg="mod">
          <ac:chgData name="Fatma Elsafoury" userId="S::fatma.elsafoury@uws.ac.uk::1f6a76ec-2b8e-42d2-a8c5-94f55c44f47d" providerId="AD" clId="Web-{C4437673-1D0C-768C-B333-8001700544AC}" dt="2021-06-08T15:36:18.057" v="190" actId="14100"/>
          <ac:spMkLst>
            <pc:docMk/>
            <pc:sldMk cId="4100443732" sldId="260"/>
            <ac:spMk id="2" creationId="{259FF019-564B-4858-9287-3B201FD3EB29}"/>
          </ac:spMkLst>
        </pc:spChg>
        <pc:spChg chg="add del mod">
          <ac:chgData name="Fatma Elsafoury" userId="S::fatma.elsafoury@uws.ac.uk::1f6a76ec-2b8e-42d2-a8c5-94f55c44f47d" providerId="AD" clId="Web-{C4437673-1D0C-768C-B333-8001700544AC}" dt="2021-06-08T15:33:36.912" v="155"/>
          <ac:spMkLst>
            <pc:docMk/>
            <pc:sldMk cId="4100443732" sldId="260"/>
            <ac:spMk id="3" creationId="{3968893C-3438-447A-B47A-B3F343B30344}"/>
          </ac:spMkLst>
        </pc:spChg>
        <pc:spChg chg="add del mod">
          <ac:chgData name="Fatma Elsafoury" userId="S::fatma.elsafoury@uws.ac.uk::1f6a76ec-2b8e-42d2-a8c5-94f55c44f47d" providerId="AD" clId="Web-{C4437673-1D0C-768C-B333-8001700544AC}" dt="2021-06-08T15:35:22.243" v="183"/>
          <ac:spMkLst>
            <pc:docMk/>
            <pc:sldMk cId="4100443732" sldId="260"/>
            <ac:spMk id="6" creationId="{EF8FC73E-E62C-4655-9AD9-0680EB4FABD1}"/>
          </ac:spMkLst>
        </pc:spChg>
        <pc:spChg chg="add mod">
          <ac:chgData name="Fatma Elsafoury" userId="S::fatma.elsafoury@uws.ac.uk::1f6a76ec-2b8e-42d2-a8c5-94f55c44f47d" providerId="AD" clId="Web-{C4437673-1D0C-768C-B333-8001700544AC}" dt="2021-06-08T15:44:01.106" v="218" actId="20577"/>
          <ac:spMkLst>
            <pc:docMk/>
            <pc:sldMk cId="4100443732" sldId="260"/>
            <ac:spMk id="7" creationId="{E6C3F8F9-C463-4150-B4C2-101CEE87A33F}"/>
          </ac:spMkLst>
        </pc:spChg>
        <pc:spChg chg="add del mod">
          <ac:chgData name="Fatma Elsafoury" userId="S::fatma.elsafoury@uws.ac.uk::1f6a76ec-2b8e-42d2-a8c5-94f55c44f47d" providerId="AD" clId="Web-{C4437673-1D0C-768C-B333-8001700544AC}" dt="2021-06-08T15:36:32.682" v="195"/>
          <ac:spMkLst>
            <pc:docMk/>
            <pc:sldMk cId="4100443732" sldId="260"/>
            <ac:spMk id="8" creationId="{177C81E0-C374-4507-8998-49820BE40886}"/>
          </ac:spMkLst>
        </pc:spChg>
        <pc:spChg chg="add del">
          <ac:chgData name="Fatma Elsafoury" userId="S::fatma.elsafoury@uws.ac.uk::1f6a76ec-2b8e-42d2-a8c5-94f55c44f47d" providerId="AD" clId="Web-{C4437673-1D0C-768C-B333-8001700544AC}" dt="2021-06-08T15:36:26.916" v="192"/>
          <ac:spMkLst>
            <pc:docMk/>
            <pc:sldMk cId="4100443732" sldId="260"/>
            <ac:spMk id="9" creationId="{0B2D38E0-4181-4229-B1E3-B1D1DD9FBDA1}"/>
          </ac:spMkLst>
        </pc:spChg>
        <pc:picChg chg="mod">
          <ac:chgData name="Fatma Elsafoury" userId="S::fatma.elsafoury@uws.ac.uk::1f6a76ec-2b8e-42d2-a8c5-94f55c44f47d" providerId="AD" clId="Web-{C4437673-1D0C-768C-B333-8001700544AC}" dt="2021-06-08T15:32:32.301" v="138" actId="1076"/>
          <ac:picMkLst>
            <pc:docMk/>
            <pc:sldMk cId="4100443732" sldId="260"/>
            <ac:picMk id="4" creationId="{092B921C-9A59-4E1F-BC7F-8DEAEFCB3CF7}"/>
          </ac:picMkLst>
        </pc:picChg>
      </pc:sldChg>
      <pc:sldChg chg="addSp modSp">
        <pc:chgData name="Fatma Elsafoury" userId="S::fatma.elsafoury@uws.ac.uk::1f6a76ec-2b8e-42d2-a8c5-94f55c44f47d" providerId="AD" clId="Web-{C4437673-1D0C-768C-B333-8001700544AC}" dt="2021-06-08T16:36:38.852" v="289" actId="1076"/>
        <pc:sldMkLst>
          <pc:docMk/>
          <pc:sldMk cId="2292350519" sldId="261"/>
        </pc:sldMkLst>
        <pc:spChg chg="mod">
          <ac:chgData name="Fatma Elsafoury" userId="S::fatma.elsafoury@uws.ac.uk::1f6a76ec-2b8e-42d2-a8c5-94f55c44f47d" providerId="AD" clId="Web-{C4437673-1D0C-768C-B333-8001700544AC}" dt="2021-06-08T16:33:00.344" v="262" actId="14100"/>
          <ac:spMkLst>
            <pc:docMk/>
            <pc:sldMk cId="2292350519" sldId="261"/>
            <ac:spMk id="3" creationId="{C169ADD8-D6EB-4588-9E9A-60BF63CAA426}"/>
          </ac:spMkLst>
        </pc:spChg>
        <pc:spChg chg="add mod">
          <ac:chgData name="Fatma Elsafoury" userId="S::fatma.elsafoury@uws.ac.uk::1f6a76ec-2b8e-42d2-a8c5-94f55c44f47d" providerId="AD" clId="Web-{C4437673-1D0C-768C-B333-8001700544AC}" dt="2021-06-08T16:36:28.633" v="288" actId="1076"/>
          <ac:spMkLst>
            <pc:docMk/>
            <pc:sldMk cId="2292350519" sldId="261"/>
            <ac:spMk id="4" creationId="{C8BF7E49-B856-43FA-A2A2-D79BC322CC62}"/>
          </ac:spMkLst>
        </pc:spChg>
        <pc:spChg chg="add mod">
          <ac:chgData name="Fatma Elsafoury" userId="S::fatma.elsafoury@uws.ac.uk::1f6a76ec-2b8e-42d2-a8c5-94f55c44f47d" providerId="AD" clId="Web-{C4437673-1D0C-768C-B333-8001700544AC}" dt="2021-06-08T16:36:38.852" v="289" actId="1076"/>
          <ac:spMkLst>
            <pc:docMk/>
            <pc:sldMk cId="2292350519" sldId="261"/>
            <ac:spMk id="5" creationId="{D05D8426-4A2E-4EAA-BBC7-CD08292CAAB1}"/>
          </ac:spMkLst>
        </pc:spChg>
      </pc:sldChg>
      <pc:sldChg chg="modSp ord">
        <pc:chgData name="Fatma Elsafoury" userId="S::fatma.elsafoury@uws.ac.uk::1f6a76ec-2b8e-42d2-a8c5-94f55c44f47d" providerId="AD" clId="Web-{C4437673-1D0C-768C-B333-8001700544AC}" dt="2021-06-08T15:26:57.308" v="71"/>
        <pc:sldMkLst>
          <pc:docMk/>
          <pc:sldMk cId="2882878224" sldId="263"/>
        </pc:sldMkLst>
        <pc:spChg chg="mod">
          <ac:chgData name="Fatma Elsafoury" userId="S::fatma.elsafoury@uws.ac.uk::1f6a76ec-2b8e-42d2-a8c5-94f55c44f47d" providerId="AD" clId="Web-{C4437673-1D0C-768C-B333-8001700544AC}" dt="2021-06-08T15:26:39.510" v="70" actId="20577"/>
          <ac:spMkLst>
            <pc:docMk/>
            <pc:sldMk cId="2882878224" sldId="263"/>
            <ac:spMk id="2" creationId="{259FF019-564B-4858-9287-3B201FD3EB29}"/>
          </ac:spMkLst>
        </pc:spChg>
        <pc:spChg chg="mod">
          <ac:chgData name="Fatma Elsafoury" userId="S::fatma.elsafoury@uws.ac.uk::1f6a76ec-2b8e-42d2-a8c5-94f55c44f47d" providerId="AD" clId="Web-{C4437673-1D0C-768C-B333-8001700544AC}" dt="2021-06-08T15:25:36.681" v="64" actId="1076"/>
          <ac:spMkLst>
            <pc:docMk/>
            <pc:sldMk cId="2882878224" sldId="263"/>
            <ac:spMk id="7" creationId="{B33F2100-C219-42B6-A19F-076B101CCD3C}"/>
          </ac:spMkLst>
        </pc:spChg>
      </pc:sldChg>
      <pc:sldChg chg="modSp">
        <pc:chgData name="Fatma Elsafoury" userId="S::fatma.elsafoury@uws.ac.uk::1f6a76ec-2b8e-42d2-a8c5-94f55c44f47d" providerId="AD" clId="Web-{C4437673-1D0C-768C-B333-8001700544AC}" dt="2021-06-08T15:10:03.577" v="15" actId="20577"/>
        <pc:sldMkLst>
          <pc:docMk/>
          <pc:sldMk cId="657746342" sldId="264"/>
        </pc:sldMkLst>
        <pc:spChg chg="mod">
          <ac:chgData name="Fatma Elsafoury" userId="S::fatma.elsafoury@uws.ac.uk::1f6a76ec-2b8e-42d2-a8c5-94f55c44f47d" providerId="AD" clId="Web-{C4437673-1D0C-768C-B333-8001700544AC}" dt="2021-06-08T15:10:03.577" v="15" actId="20577"/>
          <ac:spMkLst>
            <pc:docMk/>
            <pc:sldMk cId="657746342" sldId="264"/>
            <ac:spMk id="3" creationId="{B2A3C983-4F68-490C-928C-7613E7FEC404}"/>
          </ac:spMkLst>
        </pc:spChg>
      </pc:sldChg>
      <pc:sldChg chg="addSp delSp modSp add replId">
        <pc:chgData name="Fatma Elsafoury" userId="S::fatma.elsafoury@uws.ac.uk::1f6a76ec-2b8e-42d2-a8c5-94f55c44f47d" providerId="AD" clId="Web-{C4437673-1D0C-768C-B333-8001700544AC}" dt="2021-06-08T16:40:56.984" v="329" actId="14100"/>
        <pc:sldMkLst>
          <pc:docMk/>
          <pc:sldMk cId="2365994299" sldId="265"/>
        </pc:sldMkLst>
        <pc:spChg chg="add mod">
          <ac:chgData name="Fatma Elsafoury" userId="S::fatma.elsafoury@uws.ac.uk::1f6a76ec-2b8e-42d2-a8c5-94f55c44f47d" providerId="AD" clId="Web-{C4437673-1D0C-768C-B333-8001700544AC}" dt="2021-06-08T16:40:40.343" v="324"/>
          <ac:spMkLst>
            <pc:docMk/>
            <pc:sldMk cId="2365994299" sldId="265"/>
            <ac:spMk id="3" creationId="{C900786A-87CC-4851-B0B7-B5CB24E86726}"/>
          </ac:spMkLst>
        </pc:spChg>
        <pc:spChg chg="add mod">
          <ac:chgData name="Fatma Elsafoury" userId="S::fatma.elsafoury@uws.ac.uk::1f6a76ec-2b8e-42d2-a8c5-94f55c44f47d" providerId="AD" clId="Web-{C4437673-1D0C-768C-B333-8001700544AC}" dt="2021-06-08T16:40:56.984" v="329" actId="14100"/>
          <ac:spMkLst>
            <pc:docMk/>
            <pc:sldMk cId="2365994299" sldId="265"/>
            <ac:spMk id="16" creationId="{CCCBFA34-B106-4F5D-B7B3-2F38FC3810BD}"/>
          </ac:spMkLst>
        </pc:spChg>
        <pc:picChg chg="add del">
          <ac:chgData name="Fatma Elsafoury" userId="S::fatma.elsafoury@uws.ac.uk::1f6a76ec-2b8e-42d2-a8c5-94f55c44f47d" providerId="AD" clId="Web-{C4437673-1D0C-768C-B333-8001700544AC}" dt="2021-06-08T16:40:46.374" v="326"/>
          <ac:picMkLst>
            <pc:docMk/>
            <pc:sldMk cId="2365994299" sldId="265"/>
            <ac:picMk id="6" creationId="{D94180D8-AC53-4ABB-8DBB-9EB88DAE3B8B}"/>
          </ac:picMkLst>
        </pc:picChg>
      </pc:sldChg>
      <pc:sldChg chg="addSp modSp add ord replId">
        <pc:chgData name="Fatma Elsafoury" userId="S::fatma.elsafoury@uws.ac.uk::1f6a76ec-2b8e-42d2-a8c5-94f55c44f47d" providerId="AD" clId="Web-{C4437673-1D0C-768C-B333-8001700544AC}" dt="2021-06-08T16:41:38.094" v="340" actId="14100"/>
        <pc:sldMkLst>
          <pc:docMk/>
          <pc:sldMk cId="2953722257" sldId="266"/>
        </pc:sldMkLst>
        <pc:spChg chg="add mod">
          <ac:chgData name="Fatma Elsafoury" userId="S::fatma.elsafoury@uws.ac.uk::1f6a76ec-2b8e-42d2-a8c5-94f55c44f47d" providerId="AD" clId="Web-{C4437673-1D0C-768C-B333-8001700544AC}" dt="2021-06-08T16:41:38.094" v="340" actId="14100"/>
          <ac:spMkLst>
            <pc:docMk/>
            <pc:sldMk cId="2953722257" sldId="266"/>
            <ac:spMk id="3" creationId="{3BF52BFA-0BD9-4800-B437-9A086F5AD41D}"/>
          </ac:spMkLst>
        </pc:spChg>
        <pc:spChg chg="add mod">
          <ac:chgData name="Fatma Elsafoury" userId="S::fatma.elsafoury@uws.ac.uk::1f6a76ec-2b8e-42d2-a8c5-94f55c44f47d" providerId="AD" clId="Web-{C4437673-1D0C-768C-B333-8001700544AC}" dt="2021-06-08T16:41:24.875" v="336" actId="14100"/>
          <ac:spMkLst>
            <pc:docMk/>
            <pc:sldMk cId="2953722257" sldId="266"/>
            <ac:spMk id="6" creationId="{DEF516B1-B2FB-4D42-8638-8A9EFDD10A82}"/>
          </ac:spMkLst>
        </pc:spChg>
        <pc:spChg chg="add mod">
          <ac:chgData name="Fatma Elsafoury" userId="S::fatma.elsafoury@uws.ac.uk::1f6a76ec-2b8e-42d2-a8c5-94f55c44f47d" providerId="AD" clId="Web-{C4437673-1D0C-768C-B333-8001700544AC}" dt="2021-06-08T16:41:31.828" v="339" actId="14100"/>
          <ac:spMkLst>
            <pc:docMk/>
            <pc:sldMk cId="2953722257" sldId="266"/>
            <ac:spMk id="8" creationId="{56886A7F-A817-4A4A-9E88-BBF941482E44}"/>
          </ac:spMkLst>
        </pc:spChg>
      </pc:sldChg>
    </pc:docChg>
  </pc:docChgLst>
  <pc:docChgLst>
    <pc:chgData name="Guest User" userId="S::urn:spo:anon#468bf6822ded75ea82d2ea227928166fa736715d49745beee0a13f0b722fe728::" providerId="AD" clId="Web-{BDC63CE7-128B-0F49-F6B7-9655738C9F65}"/>
    <pc:docChg chg="addSld modSld">
      <pc:chgData name="Guest User" userId="S::urn:spo:anon#468bf6822ded75ea82d2ea227928166fa736715d49745beee0a13f0b722fe728::" providerId="AD" clId="Web-{BDC63CE7-128B-0F49-F6B7-9655738C9F65}" dt="2021-06-07T17:29:21.783" v="161" actId="20577"/>
      <pc:docMkLst>
        <pc:docMk/>
      </pc:docMkLst>
      <pc:sldChg chg="modSp">
        <pc:chgData name="Guest User" userId="S::urn:spo:anon#468bf6822ded75ea82d2ea227928166fa736715d49745beee0a13f0b722fe728::" providerId="AD" clId="Web-{BDC63CE7-128B-0F49-F6B7-9655738C9F65}" dt="2021-06-07T17:11:44.448" v="12" actId="20577"/>
        <pc:sldMkLst>
          <pc:docMk/>
          <pc:sldMk cId="109857222" sldId="256"/>
        </pc:sldMkLst>
        <pc:spChg chg="mod">
          <ac:chgData name="Guest User" userId="S::urn:spo:anon#468bf6822ded75ea82d2ea227928166fa736715d49745beee0a13f0b722fe728::" providerId="AD" clId="Web-{BDC63CE7-128B-0F49-F6B7-9655738C9F65}" dt="2021-06-07T17:11:44.448" v="12" actId="20577"/>
          <ac:spMkLst>
            <pc:docMk/>
            <pc:sldMk cId="109857222" sldId="256"/>
            <ac:spMk id="3" creationId="{00000000-0000-0000-0000-000000000000}"/>
          </ac:spMkLst>
        </pc:spChg>
      </pc:sldChg>
      <pc:sldChg chg="modSp">
        <pc:chgData name="Guest User" userId="S::urn:spo:anon#468bf6822ded75ea82d2ea227928166fa736715d49745beee0a13f0b722fe728::" providerId="AD" clId="Web-{BDC63CE7-128B-0F49-F6B7-9655738C9F65}" dt="2021-06-07T17:29:21.783" v="161" actId="20577"/>
        <pc:sldMkLst>
          <pc:docMk/>
          <pc:sldMk cId="3784574447" sldId="257"/>
        </pc:sldMkLst>
        <pc:spChg chg="mod">
          <ac:chgData name="Guest User" userId="S::urn:spo:anon#468bf6822ded75ea82d2ea227928166fa736715d49745beee0a13f0b722fe728::" providerId="AD" clId="Web-{BDC63CE7-128B-0F49-F6B7-9655738C9F65}" dt="2021-06-07T17:29:21.783" v="161" actId="20577"/>
          <ac:spMkLst>
            <pc:docMk/>
            <pc:sldMk cId="3784574447" sldId="257"/>
            <ac:spMk id="3" creationId="{C169ADD8-D6EB-4588-9E9A-60BF63CAA426}"/>
          </ac:spMkLst>
        </pc:spChg>
      </pc:sldChg>
      <pc:sldChg chg="modSp modNotes">
        <pc:chgData name="Guest User" userId="S::urn:spo:anon#468bf6822ded75ea82d2ea227928166fa736715d49745beee0a13f0b722fe728::" providerId="AD" clId="Web-{BDC63CE7-128B-0F49-F6B7-9655738C9F65}" dt="2021-06-07T17:11:09.524" v="10" actId="20577"/>
        <pc:sldMkLst>
          <pc:docMk/>
          <pc:sldMk cId="4175670534" sldId="259"/>
        </pc:sldMkLst>
        <pc:spChg chg="mod">
          <ac:chgData name="Guest User" userId="S::urn:spo:anon#468bf6822ded75ea82d2ea227928166fa736715d49745beee0a13f0b722fe728::" providerId="AD" clId="Web-{BDC63CE7-128B-0F49-F6B7-9655738C9F65}" dt="2021-06-07T17:11:09.524" v="10" actId="20577"/>
          <ac:spMkLst>
            <pc:docMk/>
            <pc:sldMk cId="4175670534" sldId="259"/>
            <ac:spMk id="10" creationId="{B23DB128-5ECA-4881-BA1F-CBD6D86DDC01}"/>
          </ac:spMkLst>
        </pc:spChg>
      </pc:sldChg>
      <pc:sldChg chg="modSp modNotes">
        <pc:chgData name="Guest User" userId="S::urn:spo:anon#468bf6822ded75ea82d2ea227928166fa736715d49745beee0a13f0b722fe728::" providerId="AD" clId="Web-{BDC63CE7-128B-0F49-F6B7-9655738C9F65}" dt="2021-06-07T17:21:30.658" v="78"/>
        <pc:sldMkLst>
          <pc:docMk/>
          <pc:sldMk cId="4100443732" sldId="260"/>
        </pc:sldMkLst>
        <pc:spChg chg="mod">
          <ac:chgData name="Guest User" userId="S::urn:spo:anon#468bf6822ded75ea82d2ea227928166fa736715d49745beee0a13f0b722fe728::" providerId="AD" clId="Web-{BDC63CE7-128B-0F49-F6B7-9655738C9F65}" dt="2021-06-07T17:15:18.681" v="24" actId="1076"/>
          <ac:spMkLst>
            <pc:docMk/>
            <pc:sldMk cId="4100443732" sldId="260"/>
            <ac:spMk id="5" creationId="{AFF25819-4739-4A76-8782-3DC163D55206}"/>
          </ac:spMkLst>
        </pc:spChg>
        <pc:picChg chg="mod">
          <ac:chgData name="Guest User" userId="S::urn:spo:anon#468bf6822ded75ea82d2ea227928166fa736715d49745beee0a13f0b722fe728::" providerId="AD" clId="Web-{BDC63CE7-128B-0F49-F6B7-9655738C9F65}" dt="2021-06-07T17:13:32.737" v="20" actId="1076"/>
          <ac:picMkLst>
            <pc:docMk/>
            <pc:sldMk cId="4100443732" sldId="260"/>
            <ac:picMk id="4" creationId="{092B921C-9A59-4E1F-BC7F-8DEAEFCB3CF7}"/>
          </ac:picMkLst>
        </pc:picChg>
      </pc:sldChg>
      <pc:sldChg chg="addSp delSp modSp modNotes">
        <pc:chgData name="Guest User" userId="S::urn:spo:anon#468bf6822ded75ea82d2ea227928166fa736715d49745beee0a13f0b722fe728::" providerId="AD" clId="Web-{BDC63CE7-128B-0F49-F6B7-9655738C9F65}" dt="2021-06-07T17:25:07.188" v="133"/>
        <pc:sldMkLst>
          <pc:docMk/>
          <pc:sldMk cId="2292350519" sldId="261"/>
        </pc:sldMkLst>
        <pc:spChg chg="mod">
          <ac:chgData name="Guest User" userId="S::urn:spo:anon#468bf6822ded75ea82d2ea227928166fa736715d49745beee0a13f0b722fe728::" providerId="AD" clId="Web-{BDC63CE7-128B-0F49-F6B7-9655738C9F65}" dt="2021-06-07T17:23:35.698" v="95" actId="20577"/>
          <ac:spMkLst>
            <pc:docMk/>
            <pc:sldMk cId="2292350519" sldId="261"/>
            <ac:spMk id="3" creationId="{C169ADD8-D6EB-4588-9E9A-60BF63CAA426}"/>
          </ac:spMkLst>
        </pc:spChg>
        <pc:spChg chg="add del">
          <ac:chgData name="Guest User" userId="S::urn:spo:anon#468bf6822ded75ea82d2ea227928166fa736715d49745beee0a13f0b722fe728::" providerId="AD" clId="Web-{BDC63CE7-128B-0F49-F6B7-9655738C9F65}" dt="2021-06-07T17:23:52.371" v="97"/>
          <ac:spMkLst>
            <pc:docMk/>
            <pc:sldMk cId="2292350519" sldId="261"/>
            <ac:spMk id="4" creationId="{3FAF0D73-BEB4-43D4-B2EA-0F9DA9D29101}"/>
          </ac:spMkLst>
        </pc:spChg>
      </pc:sldChg>
      <pc:sldChg chg="modSp">
        <pc:chgData name="Guest User" userId="S::urn:spo:anon#468bf6822ded75ea82d2ea227928166fa736715d49745beee0a13f0b722fe728::" providerId="AD" clId="Web-{BDC63CE7-128B-0F49-F6B7-9655738C9F65}" dt="2021-06-07T17:14:27.725" v="22" actId="1076"/>
        <pc:sldMkLst>
          <pc:docMk/>
          <pc:sldMk cId="2882878224" sldId="263"/>
        </pc:sldMkLst>
        <pc:spChg chg="mod">
          <ac:chgData name="Guest User" userId="S::urn:spo:anon#468bf6822ded75ea82d2ea227928166fa736715d49745beee0a13f0b722fe728::" providerId="AD" clId="Web-{BDC63CE7-128B-0F49-F6B7-9655738C9F65}" dt="2021-06-07T17:14:20.849" v="21" actId="1076"/>
          <ac:spMkLst>
            <pc:docMk/>
            <pc:sldMk cId="2882878224" sldId="263"/>
            <ac:spMk id="6" creationId="{470C796A-3F14-42D8-9219-DDF135985E67}"/>
          </ac:spMkLst>
        </pc:spChg>
        <pc:spChg chg="mod">
          <ac:chgData name="Guest User" userId="S::urn:spo:anon#468bf6822ded75ea82d2ea227928166fa736715d49745beee0a13f0b722fe728::" providerId="AD" clId="Web-{BDC63CE7-128B-0F49-F6B7-9655738C9F65}" dt="2021-06-07T17:14:27.725" v="22" actId="1076"/>
          <ac:spMkLst>
            <pc:docMk/>
            <pc:sldMk cId="2882878224" sldId="263"/>
            <ac:spMk id="19" creationId="{8694371A-6919-401B-B909-760BA5540F01}"/>
          </ac:spMkLst>
        </pc:spChg>
      </pc:sldChg>
      <pc:sldChg chg="addSp modSp new mod setBg modClrScheme chgLayout modNotes">
        <pc:chgData name="Guest User" userId="S::urn:spo:anon#468bf6822ded75ea82d2ea227928166fa736715d49745beee0a13f0b722fe728::" providerId="AD" clId="Web-{BDC63CE7-128B-0F49-F6B7-9655738C9F65}" dt="2021-06-07T17:28:35.749" v="158"/>
        <pc:sldMkLst>
          <pc:docMk/>
          <pc:sldMk cId="657746342" sldId="264"/>
        </pc:sldMkLst>
        <pc:spChg chg="mod ord">
          <ac:chgData name="Guest User" userId="S::urn:spo:anon#468bf6822ded75ea82d2ea227928166fa736715d49745beee0a13f0b722fe728::" providerId="AD" clId="Web-{BDC63CE7-128B-0F49-F6B7-9655738C9F65}" dt="2021-06-07T17:27:54.433" v="153" actId="20577"/>
          <ac:spMkLst>
            <pc:docMk/>
            <pc:sldMk cId="657746342" sldId="264"/>
            <ac:spMk id="2" creationId="{76B9B880-BCB4-4E57-995C-DC696D00C247}"/>
          </ac:spMkLst>
        </pc:spChg>
        <pc:spChg chg="mod ord">
          <ac:chgData name="Guest User" userId="S::urn:spo:anon#468bf6822ded75ea82d2ea227928166fa736715d49745beee0a13f0b722fe728::" providerId="AD" clId="Web-{BDC63CE7-128B-0F49-F6B7-9655738C9F65}" dt="2021-06-07T17:27:37.635" v="152" actId="1076"/>
          <ac:spMkLst>
            <pc:docMk/>
            <pc:sldMk cId="657746342" sldId="264"/>
            <ac:spMk id="3" creationId="{B2A3C983-4F68-490C-928C-7613E7FEC404}"/>
          </ac:spMkLst>
        </pc:spChg>
        <pc:spChg chg="add">
          <ac:chgData name="Guest User" userId="S::urn:spo:anon#468bf6822ded75ea82d2ea227928166fa736715d49745beee0a13f0b722fe728::" providerId="AD" clId="Web-{BDC63CE7-128B-0F49-F6B7-9655738C9F65}" dt="2021-06-07T17:25:52.238" v="139"/>
          <ac:spMkLst>
            <pc:docMk/>
            <pc:sldMk cId="657746342" sldId="264"/>
            <ac:spMk id="10" creationId="{A3363022-C969-41E9-8EB2-E4C94908C1FA}"/>
          </ac:spMkLst>
        </pc:spChg>
        <pc:spChg chg="add">
          <ac:chgData name="Guest User" userId="S::urn:spo:anon#468bf6822ded75ea82d2ea227928166fa736715d49745beee0a13f0b722fe728::" providerId="AD" clId="Web-{BDC63CE7-128B-0F49-F6B7-9655738C9F65}" dt="2021-06-07T17:25:52.238" v="139"/>
          <ac:spMkLst>
            <pc:docMk/>
            <pc:sldMk cId="657746342" sldId="264"/>
            <ac:spMk id="12" creationId="{8D1AD6B3-BE88-4CEB-BA17-790657CC4729}"/>
          </ac:spMkLst>
        </pc:spChg>
        <pc:grpChg chg="add">
          <ac:chgData name="Guest User" userId="S::urn:spo:anon#468bf6822ded75ea82d2ea227928166fa736715d49745beee0a13f0b722fe728::" providerId="AD" clId="Web-{BDC63CE7-128B-0F49-F6B7-9655738C9F65}" dt="2021-06-07T17:25:52.238" v="139"/>
          <ac:grpSpMkLst>
            <pc:docMk/>
            <pc:sldMk cId="657746342" sldId="264"/>
            <ac:grpSpMk id="14" creationId="{89D1390B-7E13-4B4F-9CB2-391063412E54}"/>
          </ac:grpSpMkLst>
        </pc:grpChg>
        <pc:picChg chg="add">
          <ac:chgData name="Guest User" userId="S::urn:spo:anon#468bf6822ded75ea82d2ea227928166fa736715d49745beee0a13f0b722fe728::" providerId="AD" clId="Web-{BDC63CE7-128B-0F49-F6B7-9655738C9F65}" dt="2021-06-07T17:25:52.238" v="139"/>
          <ac:picMkLst>
            <pc:docMk/>
            <pc:sldMk cId="657746342" sldId="264"/>
            <ac:picMk id="7" creationId="{D8E06C07-4594-4E4C-92C5-F652B9AC25D6}"/>
          </ac:picMkLst>
        </pc:picChg>
      </pc:sldChg>
    </pc:docChg>
  </pc:docChgLst>
  <pc:docChgLst>
    <pc:chgData clId="Web-{7B32EE87-AC7B-3CF2-6836-2F9669A234BF}"/>
    <pc:docChg chg="modSld">
      <pc:chgData name="" userId="" providerId="" clId="Web-{7B32EE87-AC7B-3CF2-6836-2F9669A234BF}" dt="2021-06-07T11:29:31.918" v="1" actId="1076"/>
      <pc:docMkLst>
        <pc:docMk/>
      </pc:docMkLst>
      <pc:sldChg chg="modSp">
        <pc:chgData name="" userId="" providerId="" clId="Web-{7B32EE87-AC7B-3CF2-6836-2F9669A234BF}" dt="2021-06-07T11:29:31.918" v="1" actId="1076"/>
        <pc:sldMkLst>
          <pc:docMk/>
          <pc:sldMk cId="109857222" sldId="256"/>
        </pc:sldMkLst>
        <pc:picChg chg="mod">
          <ac:chgData name="" userId="" providerId="" clId="Web-{7B32EE87-AC7B-3CF2-6836-2F9669A234BF}" dt="2021-06-07T11:29:31.918" v="1" actId="1076"/>
          <ac:picMkLst>
            <pc:docMk/>
            <pc:sldMk cId="109857222" sldId="256"/>
            <ac:picMk id="4" creationId="{5050EACA-E3C0-4A7E-98DF-FFD0935C2F28}"/>
          </ac:picMkLst>
        </pc:picChg>
        <pc:picChg chg="mod">
          <ac:chgData name="" userId="" providerId="" clId="Web-{7B32EE87-AC7B-3CF2-6836-2F9669A234BF}" dt="2021-06-07T11:29:30.309" v="0" actId="1076"/>
          <ac:picMkLst>
            <pc:docMk/>
            <pc:sldMk cId="109857222" sldId="256"/>
            <ac:picMk id="5" creationId="{D22F062A-0C76-4D63-81BC-7BC618A6AFA0}"/>
          </ac:picMkLst>
        </pc:picChg>
      </pc:sldChg>
    </pc:docChg>
  </pc:docChgLst>
  <pc:docChgLst>
    <pc:chgData name="Fatma Elsafoury" userId="S::fatma.elsafoury@uws.ac.uk::1f6a76ec-2b8e-42d2-a8c5-94f55c44f47d" providerId="AD" clId="Web-{5B0D6E79-2203-8622-148C-709C8810D6EF}"/>
    <pc:docChg chg="modSld">
      <pc:chgData name="Fatma Elsafoury" userId="S::fatma.elsafoury@uws.ac.uk::1f6a76ec-2b8e-42d2-a8c5-94f55c44f47d" providerId="AD" clId="Web-{5B0D6E79-2203-8622-148C-709C8810D6EF}" dt="2021-06-08T14:16:42.695" v="28"/>
      <pc:docMkLst>
        <pc:docMk/>
      </pc:docMkLst>
      <pc:sldChg chg="modSp">
        <pc:chgData name="Fatma Elsafoury" userId="S::fatma.elsafoury@uws.ac.uk::1f6a76ec-2b8e-42d2-a8c5-94f55c44f47d" providerId="AD" clId="Web-{5B0D6E79-2203-8622-148C-709C8810D6EF}" dt="2021-06-08T14:01:22.949" v="8" actId="20577"/>
        <pc:sldMkLst>
          <pc:docMk/>
          <pc:sldMk cId="109857222" sldId="256"/>
        </pc:sldMkLst>
        <pc:spChg chg="mod">
          <ac:chgData name="Fatma Elsafoury" userId="S::fatma.elsafoury@uws.ac.uk::1f6a76ec-2b8e-42d2-a8c5-94f55c44f47d" providerId="AD" clId="Web-{5B0D6E79-2203-8622-148C-709C8810D6EF}" dt="2021-06-08T14:01:22.949" v="8" actId="20577"/>
          <ac:spMkLst>
            <pc:docMk/>
            <pc:sldMk cId="109857222" sldId="256"/>
            <ac:spMk id="3" creationId="{00000000-0000-0000-0000-000000000000}"/>
          </ac:spMkLst>
        </pc:spChg>
      </pc:sldChg>
      <pc:sldChg chg="delCm modNotes">
        <pc:chgData name="Fatma Elsafoury" userId="S::fatma.elsafoury@uws.ac.uk::1f6a76ec-2b8e-42d2-a8c5-94f55c44f47d" providerId="AD" clId="Web-{5B0D6E79-2203-8622-148C-709C8810D6EF}" dt="2021-06-08T14:08:53.072" v="15"/>
        <pc:sldMkLst>
          <pc:docMk/>
          <pc:sldMk cId="3784574447" sldId="257"/>
        </pc:sldMkLst>
      </pc:sldChg>
      <pc:sldChg chg="delCm modNotes">
        <pc:chgData name="Fatma Elsafoury" userId="S::fatma.elsafoury@uws.ac.uk::1f6a76ec-2b8e-42d2-a8c5-94f55c44f47d" providerId="AD" clId="Web-{5B0D6E79-2203-8622-148C-709C8810D6EF}" dt="2021-06-08T14:15:00.801" v="22"/>
        <pc:sldMkLst>
          <pc:docMk/>
          <pc:sldMk cId="2606730973" sldId="258"/>
        </pc:sldMkLst>
      </pc:sldChg>
      <pc:sldChg chg="modSp delCm modNotes">
        <pc:chgData name="Fatma Elsafoury" userId="S::fatma.elsafoury@uws.ac.uk::1f6a76ec-2b8e-42d2-a8c5-94f55c44f47d" providerId="AD" clId="Web-{5B0D6E79-2203-8622-148C-709C8810D6EF}" dt="2021-06-08T14:16:42.695" v="28"/>
        <pc:sldMkLst>
          <pc:docMk/>
          <pc:sldMk cId="2882878224" sldId="263"/>
        </pc:sldMkLst>
        <pc:spChg chg="mod">
          <ac:chgData name="Fatma Elsafoury" userId="S::fatma.elsafoury@uws.ac.uk::1f6a76ec-2b8e-42d2-a8c5-94f55c44f47d" providerId="AD" clId="Web-{5B0D6E79-2203-8622-148C-709C8810D6EF}" dt="2021-06-08T13:42:07.525" v="1" actId="20577"/>
          <ac:spMkLst>
            <pc:docMk/>
            <pc:sldMk cId="2882878224" sldId="263"/>
            <ac:spMk id="7" creationId="{B33F2100-C219-42B6-A19F-076B101CCD3C}"/>
          </ac:spMkLst>
        </pc:spChg>
      </pc:sldChg>
    </pc:docChg>
  </pc:docChgLst>
  <pc:docChgLst>
    <pc:chgData name="Fatma Elsafoury" userId="S::fatma.elsafoury@uws.ac.uk::1f6a76ec-2b8e-42d2-a8c5-94f55c44f47d" providerId="AD" clId="Web-{A667B5D7-50C3-4198-89EA-F505666C7D2C}"/>
    <pc:docChg chg="addSld delSld modSld sldOrd">
      <pc:chgData name="Fatma Elsafoury" userId="S::fatma.elsafoury@uws.ac.uk::1f6a76ec-2b8e-42d2-a8c5-94f55c44f47d" providerId="AD" clId="Web-{A667B5D7-50C3-4198-89EA-F505666C7D2C}" dt="2021-06-07T10:39:23.025" v="1727" actId="20577"/>
      <pc:docMkLst>
        <pc:docMk/>
      </pc:docMkLst>
      <pc:sldChg chg="addSp modSp mod setBg">
        <pc:chgData name="Fatma Elsafoury" userId="S::fatma.elsafoury@uws.ac.uk::1f6a76ec-2b8e-42d2-a8c5-94f55c44f47d" providerId="AD" clId="Web-{A667B5D7-50C3-4198-89EA-F505666C7D2C}" dt="2021-06-07T10:23:36.517" v="1608" actId="1076"/>
        <pc:sldMkLst>
          <pc:docMk/>
          <pc:sldMk cId="109857222" sldId="256"/>
        </pc:sldMkLst>
        <pc:spChg chg="mod">
          <ac:chgData name="Fatma Elsafoury" userId="S::fatma.elsafoury@uws.ac.uk::1f6a76ec-2b8e-42d2-a8c5-94f55c44f47d" providerId="AD" clId="Web-{A667B5D7-50C3-4198-89EA-F505666C7D2C}" dt="2021-06-07T08:36:35.956" v="131" actId="1076"/>
          <ac:spMkLst>
            <pc:docMk/>
            <pc:sldMk cId="109857222" sldId="256"/>
            <ac:spMk id="2" creationId="{00000000-0000-0000-0000-000000000000}"/>
          </ac:spMkLst>
        </pc:spChg>
        <pc:spChg chg="mod">
          <ac:chgData name="Fatma Elsafoury" userId="S::fatma.elsafoury@uws.ac.uk::1f6a76ec-2b8e-42d2-a8c5-94f55c44f47d" providerId="AD" clId="Web-{A667B5D7-50C3-4198-89EA-F505666C7D2C}" dt="2021-06-07T10:23:36.517" v="1608" actId="1076"/>
          <ac:spMkLst>
            <pc:docMk/>
            <pc:sldMk cId="109857222" sldId="256"/>
            <ac:spMk id="3" creationId="{00000000-0000-0000-0000-000000000000}"/>
          </ac:spMkLst>
        </pc:spChg>
        <pc:spChg chg="add">
          <ac:chgData name="Fatma Elsafoury" userId="S::fatma.elsafoury@uws.ac.uk::1f6a76ec-2b8e-42d2-a8c5-94f55c44f47d" providerId="AD" clId="Web-{A667B5D7-50C3-4198-89EA-F505666C7D2C}" dt="2021-06-07T08:28:32.085" v="67"/>
          <ac:spMkLst>
            <pc:docMk/>
            <pc:sldMk cId="109857222" sldId="256"/>
            <ac:spMk id="10" creationId="{E18F6E8B-15ED-43C7-94BA-91549A651C73}"/>
          </ac:spMkLst>
        </pc:spChg>
        <pc:spChg chg="add">
          <ac:chgData name="Fatma Elsafoury" userId="S::fatma.elsafoury@uws.ac.uk::1f6a76ec-2b8e-42d2-a8c5-94f55c44f47d" providerId="AD" clId="Web-{A667B5D7-50C3-4198-89EA-F505666C7D2C}" dt="2021-06-07T08:28:32.085" v="67"/>
          <ac:spMkLst>
            <pc:docMk/>
            <pc:sldMk cId="109857222" sldId="256"/>
            <ac:spMk id="17" creationId="{B81933D1-5615-42C7-9C0B-4EB7105CCE2D}"/>
          </ac:spMkLst>
        </pc:spChg>
        <pc:spChg chg="add">
          <ac:chgData name="Fatma Elsafoury" userId="S::fatma.elsafoury@uws.ac.uk::1f6a76ec-2b8e-42d2-a8c5-94f55c44f47d" providerId="AD" clId="Web-{A667B5D7-50C3-4198-89EA-F505666C7D2C}" dt="2021-06-07T08:28:32.085" v="67"/>
          <ac:spMkLst>
            <pc:docMk/>
            <pc:sldMk cId="109857222" sldId="256"/>
            <ac:spMk id="19" creationId="{B089A89A-1E9C-4761-9DFF-53C275FBF870}"/>
          </ac:spMkLst>
        </pc:spChg>
        <pc:spChg chg="add">
          <ac:chgData name="Fatma Elsafoury" userId="S::fatma.elsafoury@uws.ac.uk::1f6a76ec-2b8e-42d2-a8c5-94f55c44f47d" providerId="AD" clId="Web-{A667B5D7-50C3-4198-89EA-F505666C7D2C}" dt="2021-06-07T08:28:32.085" v="67"/>
          <ac:spMkLst>
            <pc:docMk/>
            <pc:sldMk cId="109857222" sldId="256"/>
            <ac:spMk id="21" creationId="{19C9EAEA-39D0-4B0E-A0EB-51E7B26740B1}"/>
          </ac:spMkLst>
        </pc:spChg>
        <pc:grpChg chg="add">
          <ac:chgData name="Fatma Elsafoury" userId="S::fatma.elsafoury@uws.ac.uk::1f6a76ec-2b8e-42d2-a8c5-94f55c44f47d" providerId="AD" clId="Web-{A667B5D7-50C3-4198-89EA-F505666C7D2C}" dt="2021-06-07T08:28:32.085" v="67"/>
          <ac:grpSpMkLst>
            <pc:docMk/>
            <pc:sldMk cId="109857222" sldId="256"/>
            <ac:grpSpMk id="12" creationId="{032D8612-31EB-44CF-A1D0-14FD4C705424}"/>
          </ac:grpSpMkLst>
        </pc:grpChg>
        <pc:picChg chg="add mod">
          <ac:chgData name="Fatma Elsafoury" userId="S::fatma.elsafoury@uws.ac.uk::1f6a76ec-2b8e-42d2-a8c5-94f55c44f47d" providerId="AD" clId="Web-{A667B5D7-50C3-4198-89EA-F505666C7D2C}" dt="2021-06-07T08:28:32.085" v="67"/>
          <ac:picMkLst>
            <pc:docMk/>
            <pc:sldMk cId="109857222" sldId="256"/>
            <ac:picMk id="4" creationId="{5050EACA-E3C0-4A7E-98DF-FFD0935C2F28}"/>
          </ac:picMkLst>
        </pc:picChg>
        <pc:picChg chg="add mod">
          <ac:chgData name="Fatma Elsafoury" userId="S::fatma.elsafoury@uws.ac.uk::1f6a76ec-2b8e-42d2-a8c5-94f55c44f47d" providerId="AD" clId="Web-{A667B5D7-50C3-4198-89EA-F505666C7D2C}" dt="2021-06-07T08:28:53.305" v="72" actId="1076"/>
          <ac:picMkLst>
            <pc:docMk/>
            <pc:sldMk cId="109857222" sldId="256"/>
            <ac:picMk id="5" creationId="{D22F062A-0C76-4D63-81BC-7BC618A6AFA0}"/>
          </ac:picMkLst>
        </pc:picChg>
      </pc:sldChg>
      <pc:sldChg chg="addSp delSp modSp new mod setBg">
        <pc:chgData name="Fatma Elsafoury" userId="S::fatma.elsafoury@uws.ac.uk::1f6a76ec-2b8e-42d2-a8c5-94f55c44f47d" providerId="AD" clId="Web-{A667B5D7-50C3-4198-89EA-F505666C7D2C}" dt="2021-06-07T10:39:20.431" v="1725" actId="20577"/>
        <pc:sldMkLst>
          <pc:docMk/>
          <pc:sldMk cId="3784574447" sldId="257"/>
        </pc:sldMkLst>
        <pc:spChg chg="mod">
          <ac:chgData name="Fatma Elsafoury" userId="S::fatma.elsafoury@uws.ac.uk::1f6a76ec-2b8e-42d2-a8c5-94f55c44f47d" providerId="AD" clId="Web-{A667B5D7-50C3-4198-89EA-F505666C7D2C}" dt="2021-06-07T10:39:20.431" v="1725" actId="20577"/>
          <ac:spMkLst>
            <pc:docMk/>
            <pc:sldMk cId="3784574447" sldId="257"/>
            <ac:spMk id="2" creationId="{259FF019-564B-4858-9287-3B201FD3EB29}"/>
          </ac:spMkLst>
        </pc:spChg>
        <pc:spChg chg="mod">
          <ac:chgData name="Fatma Elsafoury" userId="S::fatma.elsafoury@uws.ac.uk::1f6a76ec-2b8e-42d2-a8c5-94f55c44f47d" providerId="AD" clId="Web-{A667B5D7-50C3-4198-89EA-F505666C7D2C}" dt="2021-06-07T10:38:00.426" v="1723" actId="20577"/>
          <ac:spMkLst>
            <pc:docMk/>
            <pc:sldMk cId="3784574447" sldId="257"/>
            <ac:spMk id="3" creationId="{C169ADD8-D6EB-4588-9E9A-60BF63CAA426}"/>
          </ac:spMkLst>
        </pc:spChg>
        <pc:spChg chg="add del">
          <ac:chgData name="Fatma Elsafoury" userId="S::fatma.elsafoury@uws.ac.uk::1f6a76ec-2b8e-42d2-a8c5-94f55c44f47d" providerId="AD" clId="Web-{A667B5D7-50C3-4198-89EA-F505666C7D2C}" dt="2021-06-07T08:29:25.869" v="75"/>
          <ac:spMkLst>
            <pc:docMk/>
            <pc:sldMk cId="3784574447" sldId="257"/>
            <ac:spMk id="8" creationId="{827B839B-9ADE-406B-8590-F1CAEDED45A1}"/>
          </ac:spMkLst>
        </pc:spChg>
        <pc:spChg chg="add del">
          <ac:chgData name="Fatma Elsafoury" userId="S::fatma.elsafoury@uws.ac.uk::1f6a76ec-2b8e-42d2-a8c5-94f55c44f47d" providerId="AD" clId="Web-{A667B5D7-50C3-4198-89EA-F505666C7D2C}" dt="2021-06-07T08:29:25.869" v="75"/>
          <ac:spMkLst>
            <pc:docMk/>
            <pc:sldMk cId="3784574447" sldId="257"/>
            <ac:spMk id="10" creationId="{CFE45BF0-46DB-408C-B5F7-7B11716805D4}"/>
          </ac:spMkLst>
        </pc:spChg>
        <pc:spChg chg="add del">
          <ac:chgData name="Fatma Elsafoury" userId="S::fatma.elsafoury@uws.ac.uk::1f6a76ec-2b8e-42d2-a8c5-94f55c44f47d" providerId="AD" clId="Web-{A667B5D7-50C3-4198-89EA-F505666C7D2C}" dt="2021-06-07T08:29:25.869" v="75"/>
          <ac:spMkLst>
            <pc:docMk/>
            <pc:sldMk cId="3784574447" sldId="257"/>
            <ac:spMk id="12" creationId="{2AEBC8F2-97B1-41B4-93F1-2D289E197FBA}"/>
          </ac:spMkLst>
        </pc:spChg>
        <pc:spChg chg="add del">
          <ac:chgData name="Fatma Elsafoury" userId="S::fatma.elsafoury@uws.ac.uk::1f6a76ec-2b8e-42d2-a8c5-94f55c44f47d" providerId="AD" clId="Web-{A667B5D7-50C3-4198-89EA-F505666C7D2C}" dt="2021-06-07T08:29:25.869" v="75"/>
          <ac:spMkLst>
            <pc:docMk/>
            <pc:sldMk cId="3784574447" sldId="257"/>
            <ac:spMk id="14" creationId="{472E3A19-F5D5-48FC-BB9C-48C2F68F598B}"/>
          </ac:spMkLst>
        </pc:spChg>
        <pc:spChg chg="add del">
          <ac:chgData name="Fatma Elsafoury" userId="S::fatma.elsafoury@uws.ac.uk::1f6a76ec-2b8e-42d2-a8c5-94f55c44f47d" providerId="AD" clId="Web-{A667B5D7-50C3-4198-89EA-F505666C7D2C}" dt="2021-06-07T08:29:25.869" v="75"/>
          <ac:spMkLst>
            <pc:docMk/>
            <pc:sldMk cId="3784574447" sldId="257"/>
            <ac:spMk id="16" creationId="{7A62E32F-BB65-43A8-8EB5-92346890E549}"/>
          </ac:spMkLst>
        </pc:spChg>
        <pc:spChg chg="add del">
          <ac:chgData name="Fatma Elsafoury" userId="S::fatma.elsafoury@uws.ac.uk::1f6a76ec-2b8e-42d2-a8c5-94f55c44f47d" providerId="AD" clId="Web-{A667B5D7-50C3-4198-89EA-F505666C7D2C}" dt="2021-06-07T08:29:25.869" v="75"/>
          <ac:spMkLst>
            <pc:docMk/>
            <pc:sldMk cId="3784574447" sldId="257"/>
            <ac:spMk id="18" creationId="{14E91B64-9FCC-451E-AFB4-A827D6329367}"/>
          </ac:spMkLst>
        </pc:spChg>
        <pc:spChg chg="add">
          <ac:chgData name="Fatma Elsafoury" userId="S::fatma.elsafoury@uws.ac.uk::1f6a76ec-2b8e-42d2-a8c5-94f55c44f47d" providerId="AD" clId="Web-{A667B5D7-50C3-4198-89EA-F505666C7D2C}" dt="2021-06-07T08:29:25.869" v="75"/>
          <ac:spMkLst>
            <pc:docMk/>
            <pc:sldMk cId="3784574447" sldId="257"/>
            <ac:spMk id="23" creationId="{B6CDA21F-E7AF-4C75-8395-33F58D5B0E45}"/>
          </ac:spMkLst>
        </pc:spChg>
        <pc:spChg chg="mod">
          <ac:chgData name="Fatma Elsafoury" userId="S::fatma.elsafoury@uws.ac.uk::1f6a76ec-2b8e-42d2-a8c5-94f55c44f47d" providerId="AD" clId="Web-{A667B5D7-50C3-4198-89EA-F505666C7D2C}" dt="2021-06-07T08:30:58.577" v="76"/>
          <ac:spMkLst>
            <pc:docMk/>
            <pc:sldMk cId="3784574447" sldId="257"/>
            <ac:spMk id="26" creationId="{A6604B49-AD5C-4590-B051-06C8222ECD99}"/>
          </ac:spMkLst>
        </pc:spChg>
        <pc:spChg chg="mod">
          <ac:chgData name="Fatma Elsafoury" userId="S::fatma.elsafoury@uws.ac.uk::1f6a76ec-2b8e-42d2-a8c5-94f55c44f47d" providerId="AD" clId="Web-{A667B5D7-50C3-4198-89EA-F505666C7D2C}" dt="2021-06-07T08:31:03.297" v="77"/>
          <ac:spMkLst>
            <pc:docMk/>
            <pc:sldMk cId="3784574447" sldId="257"/>
            <ac:spMk id="27" creationId="{743ECCAF-29C5-4537-947C-7EA1292463DB}"/>
          </ac:spMkLst>
        </pc:spChg>
        <pc:spChg chg="mod">
          <ac:chgData name="Fatma Elsafoury" userId="S::fatma.elsafoury@uws.ac.uk::1f6a76ec-2b8e-42d2-a8c5-94f55c44f47d" providerId="AD" clId="Web-{A667B5D7-50C3-4198-89EA-F505666C7D2C}" dt="2021-06-07T08:31:05.672" v="78"/>
          <ac:spMkLst>
            <pc:docMk/>
            <pc:sldMk cId="3784574447" sldId="257"/>
            <ac:spMk id="28" creationId="{ED49787B-8DE6-4467-AD0A-8DECC6E0C2D6}"/>
          </ac:spMkLst>
        </pc:spChg>
        <pc:spChg chg="add mod">
          <ac:chgData name="Fatma Elsafoury" userId="S::fatma.elsafoury@uws.ac.uk::1f6a76ec-2b8e-42d2-a8c5-94f55c44f47d" providerId="AD" clId="Web-{A667B5D7-50C3-4198-89EA-F505666C7D2C}" dt="2021-06-07T08:31:47.080" v="82"/>
          <ac:spMkLst>
            <pc:docMk/>
            <pc:sldMk cId="3784574447" sldId="257"/>
            <ac:spMk id="30" creationId="{D5B0017B-2ECA-49AF-B397-DC140825DF8D}"/>
          </ac:spMkLst>
        </pc:spChg>
        <pc:grpChg chg="add">
          <ac:chgData name="Fatma Elsafoury" userId="S::fatma.elsafoury@uws.ac.uk::1f6a76ec-2b8e-42d2-a8c5-94f55c44f47d" providerId="AD" clId="Web-{A667B5D7-50C3-4198-89EA-F505666C7D2C}" dt="2021-06-07T08:29:25.869" v="75"/>
          <ac:grpSpMkLst>
            <pc:docMk/>
            <pc:sldMk cId="3784574447" sldId="257"/>
            <ac:grpSpMk id="25" creationId="{AE1C45F0-260A-458C-96ED-C1F6D2151219}"/>
          </ac:grpSpMkLst>
        </pc:grpChg>
        <pc:cxnChg chg="add mod modVis">
          <ac:chgData name="Fatma Elsafoury" userId="S::fatma.elsafoury@uws.ac.uk::1f6a76ec-2b8e-42d2-a8c5-94f55c44f47d" providerId="AD" clId="Web-{A667B5D7-50C3-4198-89EA-F505666C7D2C}" dt="2021-06-07T08:32:22.567" v="86"/>
          <ac:cxnSpMkLst>
            <pc:docMk/>
            <pc:sldMk cId="3784574447" sldId="257"/>
            <ac:cxnSpMk id="32" creationId="{6CF1BAF6-AD41-4082-B212-8A1F9A2E8779}"/>
          </ac:cxnSpMkLst>
        </pc:cxnChg>
      </pc:sldChg>
      <pc:sldChg chg="addSp delSp modSp add replId">
        <pc:chgData name="Fatma Elsafoury" userId="S::fatma.elsafoury@uws.ac.uk::1f6a76ec-2b8e-42d2-a8c5-94f55c44f47d" providerId="AD" clId="Web-{A667B5D7-50C3-4198-89EA-F505666C7D2C}" dt="2021-06-07T10:08:08.901" v="1445"/>
        <pc:sldMkLst>
          <pc:docMk/>
          <pc:sldMk cId="2606730973" sldId="258"/>
        </pc:sldMkLst>
        <pc:spChg chg="mod">
          <ac:chgData name="Fatma Elsafoury" userId="S::fatma.elsafoury@uws.ac.uk::1f6a76ec-2b8e-42d2-a8c5-94f55c44f47d" providerId="AD" clId="Web-{A667B5D7-50C3-4198-89EA-F505666C7D2C}" dt="2021-06-07T09:01:28.620" v="451" actId="20577"/>
          <ac:spMkLst>
            <pc:docMk/>
            <pc:sldMk cId="2606730973" sldId="258"/>
            <ac:spMk id="2" creationId="{259FF019-564B-4858-9287-3B201FD3EB29}"/>
          </ac:spMkLst>
        </pc:spChg>
        <pc:spChg chg="add del mod">
          <ac:chgData name="Fatma Elsafoury" userId="S::fatma.elsafoury@uws.ac.uk::1f6a76ec-2b8e-42d2-a8c5-94f55c44f47d" providerId="AD" clId="Web-{A667B5D7-50C3-4198-89EA-F505666C7D2C}" dt="2021-06-07T09:04:52.991" v="463"/>
          <ac:spMkLst>
            <pc:docMk/>
            <pc:sldMk cId="2606730973" sldId="258"/>
            <ac:spMk id="3" creationId="{C169ADD8-D6EB-4588-9E9A-60BF63CAA426}"/>
          </ac:spMkLst>
        </pc:spChg>
        <pc:spChg chg="add del mod">
          <ac:chgData name="Fatma Elsafoury" userId="S::fatma.elsafoury@uws.ac.uk::1f6a76ec-2b8e-42d2-a8c5-94f55c44f47d" providerId="AD" clId="Web-{A667B5D7-50C3-4198-89EA-F505666C7D2C}" dt="2021-06-07T09:04:17.567" v="456"/>
          <ac:spMkLst>
            <pc:docMk/>
            <pc:sldMk cId="2606730973" sldId="258"/>
            <ac:spMk id="6" creationId="{3929BB3C-E350-41FF-B03C-C5AF993205BB}"/>
          </ac:spMkLst>
        </pc:spChg>
        <pc:spChg chg="add mod">
          <ac:chgData name="Fatma Elsafoury" userId="S::fatma.elsafoury@uws.ac.uk::1f6a76ec-2b8e-42d2-a8c5-94f55c44f47d" providerId="AD" clId="Web-{A667B5D7-50C3-4198-89EA-F505666C7D2C}" dt="2021-06-07T09:16:24.422" v="952" actId="14100"/>
          <ac:spMkLst>
            <pc:docMk/>
            <pc:sldMk cId="2606730973" sldId="258"/>
            <ac:spMk id="8" creationId="{128A58C0-C9FB-4FFA-AAD8-C3585C03A3D5}"/>
          </ac:spMkLst>
        </pc:spChg>
        <pc:spChg chg="mod">
          <ac:chgData name="Fatma Elsafoury" userId="S::fatma.elsafoury@uws.ac.uk::1f6a76ec-2b8e-42d2-a8c5-94f55c44f47d" providerId="AD" clId="Web-{A667B5D7-50C3-4198-89EA-F505666C7D2C}" dt="2021-06-07T08:33:08.179" v="93"/>
          <ac:spMkLst>
            <pc:docMk/>
            <pc:sldMk cId="2606730973" sldId="258"/>
            <ac:spMk id="26" creationId="{A6604B49-AD5C-4590-B051-06C8222ECD99}"/>
          </ac:spMkLst>
        </pc:spChg>
        <pc:spChg chg="mod">
          <ac:chgData name="Fatma Elsafoury" userId="S::fatma.elsafoury@uws.ac.uk::1f6a76ec-2b8e-42d2-a8c5-94f55c44f47d" providerId="AD" clId="Web-{A667B5D7-50C3-4198-89EA-F505666C7D2C}" dt="2021-06-07T08:33:08.179" v="94"/>
          <ac:spMkLst>
            <pc:docMk/>
            <pc:sldMk cId="2606730973" sldId="258"/>
            <ac:spMk id="27" creationId="{743ECCAF-29C5-4537-947C-7EA1292463DB}"/>
          </ac:spMkLst>
        </pc:spChg>
        <pc:spChg chg="mod">
          <ac:chgData name="Fatma Elsafoury" userId="S::fatma.elsafoury@uws.ac.uk::1f6a76ec-2b8e-42d2-a8c5-94f55c44f47d" providerId="AD" clId="Web-{A667B5D7-50C3-4198-89EA-F505666C7D2C}" dt="2021-06-07T08:33:08.194" v="95"/>
          <ac:spMkLst>
            <pc:docMk/>
            <pc:sldMk cId="2606730973" sldId="258"/>
            <ac:spMk id="28" creationId="{ED49787B-8DE6-4467-AD0A-8DECC6E0C2D6}"/>
          </ac:spMkLst>
        </pc:spChg>
        <pc:spChg chg="mod">
          <ac:chgData name="Fatma Elsafoury" userId="S::fatma.elsafoury@uws.ac.uk::1f6a76ec-2b8e-42d2-a8c5-94f55c44f47d" providerId="AD" clId="Web-{A667B5D7-50C3-4198-89EA-F505666C7D2C}" dt="2021-06-07T08:33:22.789" v="98"/>
          <ac:spMkLst>
            <pc:docMk/>
            <pc:sldMk cId="2606730973" sldId="258"/>
            <ac:spMk id="30" creationId="{D5B0017B-2ECA-49AF-B397-DC140825DF8D}"/>
          </ac:spMkLst>
        </pc:spChg>
        <pc:graphicFrameChg chg="add del mod ord modGraphic">
          <ac:chgData name="Fatma Elsafoury" userId="S::fatma.elsafoury@uws.ac.uk::1f6a76ec-2b8e-42d2-a8c5-94f55c44f47d" providerId="AD" clId="Web-{A667B5D7-50C3-4198-89EA-F505666C7D2C}" dt="2021-06-07T09:04:22.536" v="459"/>
          <ac:graphicFrameMkLst>
            <pc:docMk/>
            <pc:sldMk cId="2606730973" sldId="258"/>
            <ac:graphicFrameMk id="4" creationId="{1BF9E310-CCFC-4578-8670-9B65809F0AD0}"/>
          </ac:graphicFrameMkLst>
        </pc:graphicFrameChg>
        <pc:graphicFrameChg chg="add mod ord modGraphic">
          <ac:chgData name="Fatma Elsafoury" userId="S::fatma.elsafoury@uws.ac.uk::1f6a76ec-2b8e-42d2-a8c5-94f55c44f47d" providerId="AD" clId="Web-{A667B5D7-50C3-4198-89EA-F505666C7D2C}" dt="2021-06-07T10:08:08.901" v="1445"/>
          <ac:graphicFrameMkLst>
            <pc:docMk/>
            <pc:sldMk cId="2606730973" sldId="258"/>
            <ac:graphicFrameMk id="7" creationId="{FD70927B-6630-4750-81B0-1108A34AD0B3}"/>
          </ac:graphicFrameMkLst>
        </pc:graphicFrameChg>
        <pc:cxnChg chg="mod">
          <ac:chgData name="Fatma Elsafoury" userId="S::fatma.elsafoury@uws.ac.uk::1f6a76ec-2b8e-42d2-a8c5-94f55c44f47d" providerId="AD" clId="Web-{A667B5D7-50C3-4198-89EA-F505666C7D2C}" dt="2021-06-07T08:33:28.617" v="100"/>
          <ac:cxnSpMkLst>
            <pc:docMk/>
            <pc:sldMk cId="2606730973" sldId="258"/>
            <ac:cxnSpMk id="32" creationId="{6CF1BAF6-AD41-4082-B212-8A1F9A2E8779}"/>
          </ac:cxnSpMkLst>
        </pc:cxnChg>
      </pc:sldChg>
      <pc:sldChg chg="new del">
        <pc:chgData name="Fatma Elsafoury" userId="S::fatma.elsafoury@uws.ac.uk::1f6a76ec-2b8e-42d2-a8c5-94f55c44f47d" providerId="AD" clId="Web-{A667B5D7-50C3-4198-89EA-F505666C7D2C}" dt="2021-06-07T08:32:39.411" v="88"/>
        <pc:sldMkLst>
          <pc:docMk/>
          <pc:sldMk cId="3744025456" sldId="258"/>
        </pc:sldMkLst>
      </pc:sldChg>
      <pc:sldChg chg="addSp delSp modSp add replId">
        <pc:chgData name="Fatma Elsafoury" userId="S::fatma.elsafoury@uws.ac.uk::1f6a76ec-2b8e-42d2-a8c5-94f55c44f47d" providerId="AD" clId="Web-{A667B5D7-50C3-4198-89EA-F505666C7D2C}" dt="2021-06-07T10:13:50.718" v="1540"/>
        <pc:sldMkLst>
          <pc:docMk/>
          <pc:sldMk cId="4175670534" sldId="259"/>
        </pc:sldMkLst>
        <pc:spChg chg="mod">
          <ac:chgData name="Fatma Elsafoury" userId="S::fatma.elsafoury@uws.ac.uk::1f6a76ec-2b8e-42d2-a8c5-94f55c44f47d" providerId="AD" clId="Web-{A667B5D7-50C3-4198-89EA-F505666C7D2C}" dt="2021-06-07T10:13:50.718" v="1540"/>
          <ac:spMkLst>
            <pc:docMk/>
            <pc:sldMk cId="4175670534" sldId="259"/>
            <ac:spMk id="2" creationId="{259FF019-564B-4858-9287-3B201FD3EB29}"/>
          </ac:spMkLst>
        </pc:spChg>
        <pc:spChg chg="add del mod">
          <ac:chgData name="Fatma Elsafoury" userId="S::fatma.elsafoury@uws.ac.uk::1f6a76ec-2b8e-42d2-a8c5-94f55c44f47d" providerId="AD" clId="Web-{A667B5D7-50C3-4198-89EA-F505666C7D2C}" dt="2021-06-07T09:44:00.206" v="1011"/>
          <ac:spMkLst>
            <pc:docMk/>
            <pc:sldMk cId="4175670534" sldId="259"/>
            <ac:spMk id="3" creationId="{C169ADD8-D6EB-4588-9E9A-60BF63CAA426}"/>
          </ac:spMkLst>
        </pc:spChg>
        <pc:spChg chg="add del mod">
          <ac:chgData name="Fatma Elsafoury" userId="S::fatma.elsafoury@uws.ac.uk::1f6a76ec-2b8e-42d2-a8c5-94f55c44f47d" providerId="AD" clId="Web-{A667B5D7-50C3-4198-89EA-F505666C7D2C}" dt="2021-06-07T09:42:50.936" v="990"/>
          <ac:spMkLst>
            <pc:docMk/>
            <pc:sldMk cId="4175670534" sldId="259"/>
            <ac:spMk id="6" creationId="{BC668C21-6501-429B-95F2-2CEF0EE927C1}"/>
          </ac:spMkLst>
        </pc:spChg>
        <pc:spChg chg="add mod">
          <ac:chgData name="Fatma Elsafoury" userId="S::fatma.elsafoury@uws.ac.uk::1f6a76ec-2b8e-42d2-a8c5-94f55c44f47d" providerId="AD" clId="Web-{A667B5D7-50C3-4198-89EA-F505666C7D2C}" dt="2021-06-07T10:13:05.606" v="1538" actId="1076"/>
          <ac:spMkLst>
            <pc:docMk/>
            <pc:sldMk cId="4175670534" sldId="259"/>
            <ac:spMk id="10" creationId="{B23DB128-5ECA-4881-BA1F-CBD6D86DDC01}"/>
          </ac:spMkLst>
        </pc:spChg>
        <pc:spChg chg="mod">
          <ac:chgData name="Fatma Elsafoury" userId="S::fatma.elsafoury@uws.ac.uk::1f6a76ec-2b8e-42d2-a8c5-94f55c44f47d" providerId="AD" clId="Web-{A667B5D7-50C3-4198-89EA-F505666C7D2C}" dt="2021-06-07T08:33:46.728" v="101"/>
          <ac:spMkLst>
            <pc:docMk/>
            <pc:sldMk cId="4175670534" sldId="259"/>
            <ac:spMk id="26" creationId="{A6604B49-AD5C-4590-B051-06C8222ECD99}"/>
          </ac:spMkLst>
        </pc:spChg>
        <pc:spChg chg="mod">
          <ac:chgData name="Fatma Elsafoury" userId="S::fatma.elsafoury@uws.ac.uk::1f6a76ec-2b8e-42d2-a8c5-94f55c44f47d" providerId="AD" clId="Web-{A667B5D7-50C3-4198-89EA-F505666C7D2C}" dt="2021-06-07T08:33:46.728" v="102"/>
          <ac:spMkLst>
            <pc:docMk/>
            <pc:sldMk cId="4175670534" sldId="259"/>
            <ac:spMk id="27" creationId="{743ECCAF-29C5-4537-947C-7EA1292463DB}"/>
          </ac:spMkLst>
        </pc:spChg>
        <pc:spChg chg="mod">
          <ac:chgData name="Fatma Elsafoury" userId="S::fatma.elsafoury@uws.ac.uk::1f6a76ec-2b8e-42d2-a8c5-94f55c44f47d" providerId="AD" clId="Web-{A667B5D7-50C3-4198-89EA-F505666C7D2C}" dt="2021-06-07T08:33:46.728" v="103"/>
          <ac:spMkLst>
            <pc:docMk/>
            <pc:sldMk cId="4175670534" sldId="259"/>
            <ac:spMk id="28" creationId="{ED49787B-8DE6-4467-AD0A-8DECC6E0C2D6}"/>
          </ac:spMkLst>
        </pc:spChg>
        <pc:spChg chg="mod">
          <ac:chgData name="Fatma Elsafoury" userId="S::fatma.elsafoury@uws.ac.uk::1f6a76ec-2b8e-42d2-a8c5-94f55c44f47d" providerId="AD" clId="Web-{A667B5D7-50C3-4198-89EA-F505666C7D2C}" dt="2021-06-07T08:34:21.683" v="110"/>
          <ac:spMkLst>
            <pc:docMk/>
            <pc:sldMk cId="4175670534" sldId="259"/>
            <ac:spMk id="30" creationId="{D5B0017B-2ECA-49AF-B397-DC140825DF8D}"/>
          </ac:spMkLst>
        </pc:spChg>
        <pc:graphicFrameChg chg="add del mod ord modGraphic">
          <ac:chgData name="Fatma Elsafoury" userId="S::fatma.elsafoury@uws.ac.uk::1f6a76ec-2b8e-42d2-a8c5-94f55c44f47d" providerId="AD" clId="Web-{A667B5D7-50C3-4198-89EA-F505666C7D2C}" dt="2021-06-07T09:43:52.268" v="1006"/>
          <ac:graphicFrameMkLst>
            <pc:docMk/>
            <pc:sldMk cId="4175670534" sldId="259"/>
            <ac:graphicFrameMk id="8" creationId="{903F231E-69E3-4D12-985C-7DD2A4FC903B}"/>
          </ac:graphicFrameMkLst>
        </pc:graphicFrameChg>
        <pc:graphicFrameChg chg="add mod modGraphic">
          <ac:chgData name="Fatma Elsafoury" userId="S::fatma.elsafoury@uws.ac.uk::1f6a76ec-2b8e-42d2-a8c5-94f55c44f47d" providerId="AD" clId="Web-{A667B5D7-50C3-4198-89EA-F505666C7D2C}" dt="2021-06-07T10:12:34.072" v="1527" actId="1076"/>
          <ac:graphicFrameMkLst>
            <pc:docMk/>
            <pc:sldMk cId="4175670534" sldId="259"/>
            <ac:graphicFrameMk id="9" creationId="{1D3CDB69-A028-4F61-906E-4DADCD9F20ED}"/>
          </ac:graphicFrameMkLst>
        </pc:graphicFrameChg>
        <pc:picChg chg="add del mod ord">
          <ac:chgData name="Fatma Elsafoury" userId="S::fatma.elsafoury@uws.ac.uk::1f6a76ec-2b8e-42d2-a8c5-94f55c44f47d" providerId="AD" clId="Web-{A667B5D7-50C3-4198-89EA-F505666C7D2C}" dt="2021-06-07T09:42:52.858" v="992"/>
          <ac:picMkLst>
            <pc:docMk/>
            <pc:sldMk cId="4175670534" sldId="259"/>
            <ac:picMk id="4" creationId="{1B963806-0781-4A40-8A7C-A36FF22CE3F9}"/>
          </ac:picMkLst>
        </pc:picChg>
        <pc:picChg chg="add del mod ord">
          <ac:chgData name="Fatma Elsafoury" userId="S::fatma.elsafoury@uws.ac.uk::1f6a76ec-2b8e-42d2-a8c5-94f55c44f47d" providerId="AD" clId="Web-{A667B5D7-50C3-4198-89EA-F505666C7D2C}" dt="2021-06-07T09:43:23.266" v="1004"/>
          <ac:picMkLst>
            <pc:docMk/>
            <pc:sldMk cId="4175670534" sldId="259"/>
            <ac:picMk id="7" creationId="{68665F21-C04E-46D4-B7F3-6A7DD780816F}"/>
          </ac:picMkLst>
        </pc:picChg>
        <pc:cxnChg chg="mod">
          <ac:chgData name="Fatma Elsafoury" userId="S::fatma.elsafoury@uws.ac.uk::1f6a76ec-2b8e-42d2-a8c5-94f55c44f47d" providerId="AD" clId="Web-{A667B5D7-50C3-4198-89EA-F505666C7D2C}" dt="2021-06-07T08:34:15.854" v="109"/>
          <ac:cxnSpMkLst>
            <pc:docMk/>
            <pc:sldMk cId="4175670534" sldId="259"/>
            <ac:cxnSpMk id="32" creationId="{6CF1BAF6-AD41-4082-B212-8A1F9A2E8779}"/>
          </ac:cxnSpMkLst>
        </pc:cxnChg>
      </pc:sldChg>
      <pc:sldChg chg="addSp delSp modSp add replId">
        <pc:chgData name="Fatma Elsafoury" userId="S::fatma.elsafoury@uws.ac.uk::1f6a76ec-2b8e-42d2-a8c5-94f55c44f47d" providerId="AD" clId="Web-{A667B5D7-50C3-4198-89EA-F505666C7D2C}" dt="2021-06-07T10:18:13.780" v="1558" actId="1076"/>
        <pc:sldMkLst>
          <pc:docMk/>
          <pc:sldMk cId="4100443732" sldId="260"/>
        </pc:sldMkLst>
        <pc:spChg chg="mod">
          <ac:chgData name="Fatma Elsafoury" userId="S::fatma.elsafoury@uws.ac.uk::1f6a76ec-2b8e-42d2-a8c5-94f55c44f47d" providerId="AD" clId="Web-{A667B5D7-50C3-4198-89EA-F505666C7D2C}" dt="2021-06-07T10:14:08.765" v="1544" actId="20577"/>
          <ac:spMkLst>
            <pc:docMk/>
            <pc:sldMk cId="4100443732" sldId="260"/>
            <ac:spMk id="2" creationId="{259FF019-564B-4858-9287-3B201FD3EB29}"/>
          </ac:spMkLst>
        </pc:spChg>
        <pc:spChg chg="del mod">
          <ac:chgData name="Fatma Elsafoury" userId="S::fatma.elsafoury@uws.ac.uk::1f6a76ec-2b8e-42d2-a8c5-94f55c44f47d" providerId="AD" clId="Web-{A667B5D7-50C3-4198-89EA-F505666C7D2C}" dt="2021-06-07T10:17:04.416" v="1546"/>
          <ac:spMkLst>
            <pc:docMk/>
            <pc:sldMk cId="4100443732" sldId="260"/>
            <ac:spMk id="3" creationId="{C169ADD8-D6EB-4588-9E9A-60BF63CAA426}"/>
          </ac:spMkLst>
        </pc:spChg>
        <pc:spChg chg="add mod">
          <ac:chgData name="Fatma Elsafoury" userId="S::fatma.elsafoury@uws.ac.uk::1f6a76ec-2b8e-42d2-a8c5-94f55c44f47d" providerId="AD" clId="Web-{A667B5D7-50C3-4198-89EA-F505666C7D2C}" dt="2021-06-07T10:18:13.780" v="1558" actId="1076"/>
          <ac:spMkLst>
            <pc:docMk/>
            <pc:sldMk cId="4100443732" sldId="260"/>
            <ac:spMk id="5" creationId="{AFF25819-4739-4A76-8782-3DC163D55206}"/>
          </ac:spMkLst>
        </pc:spChg>
        <pc:spChg chg="mod">
          <ac:chgData name="Fatma Elsafoury" userId="S::fatma.elsafoury@uws.ac.uk::1f6a76ec-2b8e-42d2-a8c5-94f55c44f47d" providerId="AD" clId="Web-{A667B5D7-50C3-4198-89EA-F505666C7D2C}" dt="2021-06-07T08:34:55.904" v="111"/>
          <ac:spMkLst>
            <pc:docMk/>
            <pc:sldMk cId="4100443732" sldId="260"/>
            <ac:spMk id="26" creationId="{A6604B49-AD5C-4590-B051-06C8222ECD99}"/>
          </ac:spMkLst>
        </pc:spChg>
        <pc:spChg chg="mod">
          <ac:chgData name="Fatma Elsafoury" userId="S::fatma.elsafoury@uws.ac.uk::1f6a76ec-2b8e-42d2-a8c5-94f55c44f47d" providerId="AD" clId="Web-{A667B5D7-50C3-4198-89EA-F505666C7D2C}" dt="2021-06-07T08:34:55.919" v="112"/>
          <ac:spMkLst>
            <pc:docMk/>
            <pc:sldMk cId="4100443732" sldId="260"/>
            <ac:spMk id="27" creationId="{743ECCAF-29C5-4537-947C-7EA1292463DB}"/>
          </ac:spMkLst>
        </pc:spChg>
        <pc:spChg chg="mod">
          <ac:chgData name="Fatma Elsafoury" userId="S::fatma.elsafoury@uws.ac.uk::1f6a76ec-2b8e-42d2-a8c5-94f55c44f47d" providerId="AD" clId="Web-{A667B5D7-50C3-4198-89EA-F505666C7D2C}" dt="2021-06-07T08:34:55.919" v="113"/>
          <ac:spMkLst>
            <pc:docMk/>
            <pc:sldMk cId="4100443732" sldId="260"/>
            <ac:spMk id="28" creationId="{ED49787B-8DE6-4467-AD0A-8DECC6E0C2D6}"/>
          </ac:spMkLst>
        </pc:spChg>
        <pc:spChg chg="mod">
          <ac:chgData name="Fatma Elsafoury" userId="S::fatma.elsafoury@uws.ac.uk::1f6a76ec-2b8e-42d2-a8c5-94f55c44f47d" providerId="AD" clId="Web-{A667B5D7-50C3-4198-89EA-F505666C7D2C}" dt="2021-06-07T08:35:05.389" v="114"/>
          <ac:spMkLst>
            <pc:docMk/>
            <pc:sldMk cId="4100443732" sldId="260"/>
            <ac:spMk id="30" creationId="{D5B0017B-2ECA-49AF-B397-DC140825DF8D}"/>
          </ac:spMkLst>
        </pc:spChg>
        <pc:picChg chg="add mod ord">
          <ac:chgData name="Fatma Elsafoury" userId="S::fatma.elsafoury@uws.ac.uk::1f6a76ec-2b8e-42d2-a8c5-94f55c44f47d" providerId="AD" clId="Web-{A667B5D7-50C3-4198-89EA-F505666C7D2C}" dt="2021-06-07T10:18:09.826" v="1557" actId="1076"/>
          <ac:picMkLst>
            <pc:docMk/>
            <pc:sldMk cId="4100443732" sldId="260"/>
            <ac:picMk id="4" creationId="{092B921C-9A59-4E1F-BC7F-8DEAEFCB3CF7}"/>
          </ac:picMkLst>
        </pc:picChg>
        <pc:cxnChg chg="mod">
          <ac:chgData name="Fatma Elsafoury" userId="S::fatma.elsafoury@uws.ac.uk::1f6a76ec-2b8e-42d2-a8c5-94f55c44f47d" providerId="AD" clId="Web-{A667B5D7-50C3-4198-89EA-F505666C7D2C}" dt="2021-06-07T08:35:10.467" v="116"/>
          <ac:cxnSpMkLst>
            <pc:docMk/>
            <pc:sldMk cId="4100443732" sldId="260"/>
            <ac:cxnSpMk id="32" creationId="{6CF1BAF6-AD41-4082-B212-8A1F9A2E8779}"/>
          </ac:cxnSpMkLst>
        </pc:cxnChg>
      </pc:sldChg>
      <pc:sldChg chg="modSp add replId">
        <pc:chgData name="Fatma Elsafoury" userId="S::fatma.elsafoury@uws.ac.uk::1f6a76ec-2b8e-42d2-a8c5-94f55c44f47d" providerId="AD" clId="Web-{A667B5D7-50C3-4198-89EA-F505666C7D2C}" dt="2021-06-07T10:39:23.025" v="1727" actId="20577"/>
        <pc:sldMkLst>
          <pc:docMk/>
          <pc:sldMk cId="2292350519" sldId="261"/>
        </pc:sldMkLst>
        <pc:spChg chg="mod">
          <ac:chgData name="Fatma Elsafoury" userId="S::fatma.elsafoury@uws.ac.uk::1f6a76ec-2b8e-42d2-a8c5-94f55c44f47d" providerId="AD" clId="Web-{A667B5D7-50C3-4198-89EA-F505666C7D2C}" dt="2021-06-07T10:39:23.025" v="1727" actId="20577"/>
          <ac:spMkLst>
            <pc:docMk/>
            <pc:sldMk cId="2292350519" sldId="261"/>
            <ac:spMk id="2" creationId="{259FF019-564B-4858-9287-3B201FD3EB29}"/>
          </ac:spMkLst>
        </pc:spChg>
        <pc:spChg chg="mod">
          <ac:chgData name="Fatma Elsafoury" userId="S::fatma.elsafoury@uws.ac.uk::1f6a76ec-2b8e-42d2-a8c5-94f55c44f47d" providerId="AD" clId="Web-{A667B5D7-50C3-4198-89EA-F505666C7D2C}" dt="2021-06-07T10:29:20.912" v="1610" actId="1076"/>
          <ac:spMkLst>
            <pc:docMk/>
            <pc:sldMk cId="2292350519" sldId="261"/>
            <ac:spMk id="3" creationId="{C169ADD8-D6EB-4588-9E9A-60BF63CAA426}"/>
          </ac:spMkLst>
        </pc:spChg>
        <pc:spChg chg="mod">
          <ac:chgData name="Fatma Elsafoury" userId="S::fatma.elsafoury@uws.ac.uk::1f6a76ec-2b8e-42d2-a8c5-94f55c44f47d" providerId="AD" clId="Web-{A667B5D7-50C3-4198-89EA-F505666C7D2C}" dt="2021-06-07T08:35:34.078" v="117"/>
          <ac:spMkLst>
            <pc:docMk/>
            <pc:sldMk cId="2292350519" sldId="261"/>
            <ac:spMk id="26" creationId="{A6604B49-AD5C-4590-B051-06C8222ECD99}"/>
          </ac:spMkLst>
        </pc:spChg>
        <pc:spChg chg="mod">
          <ac:chgData name="Fatma Elsafoury" userId="S::fatma.elsafoury@uws.ac.uk::1f6a76ec-2b8e-42d2-a8c5-94f55c44f47d" providerId="AD" clId="Web-{A667B5D7-50C3-4198-89EA-F505666C7D2C}" dt="2021-06-07T08:35:34.093" v="118"/>
          <ac:spMkLst>
            <pc:docMk/>
            <pc:sldMk cId="2292350519" sldId="261"/>
            <ac:spMk id="27" creationId="{743ECCAF-29C5-4537-947C-7EA1292463DB}"/>
          </ac:spMkLst>
        </pc:spChg>
        <pc:spChg chg="mod">
          <ac:chgData name="Fatma Elsafoury" userId="S::fatma.elsafoury@uws.ac.uk::1f6a76ec-2b8e-42d2-a8c5-94f55c44f47d" providerId="AD" clId="Web-{A667B5D7-50C3-4198-89EA-F505666C7D2C}" dt="2021-06-07T08:35:34.093" v="119"/>
          <ac:spMkLst>
            <pc:docMk/>
            <pc:sldMk cId="2292350519" sldId="261"/>
            <ac:spMk id="28" creationId="{ED49787B-8DE6-4467-AD0A-8DECC6E0C2D6}"/>
          </ac:spMkLst>
        </pc:spChg>
        <pc:spChg chg="mod">
          <ac:chgData name="Fatma Elsafoury" userId="S::fatma.elsafoury@uws.ac.uk::1f6a76ec-2b8e-42d2-a8c5-94f55c44f47d" providerId="AD" clId="Web-{A667B5D7-50C3-4198-89EA-F505666C7D2C}" dt="2021-06-07T08:35:47.641" v="120"/>
          <ac:spMkLst>
            <pc:docMk/>
            <pc:sldMk cId="2292350519" sldId="261"/>
            <ac:spMk id="30" creationId="{D5B0017B-2ECA-49AF-B397-DC140825DF8D}"/>
          </ac:spMkLst>
        </pc:spChg>
        <pc:cxnChg chg="mod">
          <ac:chgData name="Fatma Elsafoury" userId="S::fatma.elsafoury@uws.ac.uk::1f6a76ec-2b8e-42d2-a8c5-94f55c44f47d" providerId="AD" clId="Web-{A667B5D7-50C3-4198-89EA-F505666C7D2C}" dt="2021-06-07T08:35:47.672" v="122"/>
          <ac:cxnSpMkLst>
            <pc:docMk/>
            <pc:sldMk cId="2292350519" sldId="261"/>
            <ac:cxnSpMk id="32" creationId="{6CF1BAF6-AD41-4082-B212-8A1F9A2E8779}"/>
          </ac:cxnSpMkLst>
        </pc:cxnChg>
      </pc:sldChg>
      <pc:sldChg chg="add del replId">
        <pc:chgData name="Fatma Elsafoury" userId="S::fatma.elsafoury@uws.ac.uk::1f6a76ec-2b8e-42d2-a8c5-94f55c44f47d" providerId="AD" clId="Web-{A667B5D7-50C3-4198-89EA-F505666C7D2C}" dt="2021-06-07T10:13:22.700" v="1539"/>
        <pc:sldMkLst>
          <pc:docMk/>
          <pc:sldMk cId="417139898" sldId="262"/>
        </pc:sldMkLst>
      </pc:sldChg>
      <pc:sldChg chg="addSp delSp modSp add ord replId">
        <pc:chgData name="Fatma Elsafoury" userId="S::fatma.elsafoury@uws.ac.uk::1f6a76ec-2b8e-42d2-a8c5-94f55c44f47d" providerId="AD" clId="Web-{A667B5D7-50C3-4198-89EA-F505666C7D2C}" dt="2021-06-07T10:30:03.321" v="1613" actId="20577"/>
        <pc:sldMkLst>
          <pc:docMk/>
          <pc:sldMk cId="2882878224" sldId="263"/>
        </pc:sldMkLst>
        <pc:spChg chg="mod">
          <ac:chgData name="Fatma Elsafoury" userId="S::fatma.elsafoury@uws.ac.uk::1f6a76ec-2b8e-42d2-a8c5-94f55c44f47d" providerId="AD" clId="Web-{A667B5D7-50C3-4198-89EA-F505666C7D2C}" dt="2021-06-07T10:10:26.362" v="1483" actId="20577"/>
          <ac:spMkLst>
            <pc:docMk/>
            <pc:sldMk cId="2882878224" sldId="263"/>
            <ac:spMk id="2" creationId="{259FF019-564B-4858-9287-3B201FD3EB29}"/>
          </ac:spMkLst>
        </pc:spChg>
        <pc:spChg chg="add mod">
          <ac:chgData name="Fatma Elsafoury" userId="S::fatma.elsafoury@uws.ac.uk::1f6a76ec-2b8e-42d2-a8c5-94f55c44f47d" providerId="AD" clId="Web-{A667B5D7-50C3-4198-89EA-F505666C7D2C}" dt="2021-06-07T10:30:03.321" v="1613" actId="20577"/>
          <ac:spMkLst>
            <pc:docMk/>
            <pc:sldMk cId="2882878224" sldId="263"/>
            <ac:spMk id="7" creationId="{B33F2100-C219-42B6-A19F-076B101CCD3C}"/>
          </ac:spMkLst>
        </pc:spChg>
        <pc:spChg chg="add del mod">
          <ac:chgData name="Fatma Elsafoury" userId="S::fatma.elsafoury@uws.ac.uk::1f6a76ec-2b8e-42d2-a8c5-94f55c44f47d" providerId="AD" clId="Web-{A667B5D7-50C3-4198-89EA-F505666C7D2C}" dt="2021-06-07T09:56:44.282" v="1166"/>
          <ac:spMkLst>
            <pc:docMk/>
            <pc:sldMk cId="2882878224" sldId="263"/>
            <ac:spMk id="8" creationId="{3AFE1560-0B37-46CB-9558-374B87F97042}"/>
          </ac:spMkLst>
        </pc:spChg>
        <pc:spChg chg="add del mod">
          <ac:chgData name="Fatma Elsafoury" userId="S::fatma.elsafoury@uws.ac.uk::1f6a76ec-2b8e-42d2-a8c5-94f55c44f47d" providerId="AD" clId="Web-{A667B5D7-50C3-4198-89EA-F505666C7D2C}" dt="2021-06-07T09:56:48.845" v="1169"/>
          <ac:spMkLst>
            <pc:docMk/>
            <pc:sldMk cId="2882878224" sldId="263"/>
            <ac:spMk id="16" creationId="{2BD176BA-381A-4F83-9269-1975D03322B2}"/>
          </ac:spMkLst>
        </pc:spChg>
        <pc:spChg chg="add del mod">
          <ac:chgData name="Fatma Elsafoury" userId="S::fatma.elsafoury@uws.ac.uk::1f6a76ec-2b8e-42d2-a8c5-94f55c44f47d" providerId="AD" clId="Web-{A667B5D7-50C3-4198-89EA-F505666C7D2C}" dt="2021-06-07T09:56:49.876" v="1170"/>
          <ac:spMkLst>
            <pc:docMk/>
            <pc:sldMk cId="2882878224" sldId="263"/>
            <ac:spMk id="17" creationId="{7292FEE3-8D28-4605-8CCA-C7D1150D7095}"/>
          </ac:spMkLst>
        </pc:spChg>
        <pc:picChg chg="add del mod">
          <ac:chgData name="Fatma Elsafoury" userId="S::fatma.elsafoury@uws.ac.uk::1f6a76ec-2b8e-42d2-a8c5-94f55c44f47d" providerId="AD" clId="Web-{A667B5D7-50C3-4198-89EA-F505666C7D2C}" dt="2021-06-07T09:56:46.533" v="1168"/>
          <ac:picMkLst>
            <pc:docMk/>
            <pc:sldMk cId="2882878224" sldId="263"/>
            <ac:picMk id="3" creationId="{7DAC56A1-1C1D-4F92-9A95-D50D377A92EB}"/>
          </ac:picMkLst>
        </pc:picChg>
        <pc:picChg chg="add del mod">
          <ac:chgData name="Fatma Elsafoury" userId="S::fatma.elsafoury@uws.ac.uk::1f6a76ec-2b8e-42d2-a8c5-94f55c44f47d" providerId="AD" clId="Web-{A667B5D7-50C3-4198-89EA-F505666C7D2C}" dt="2021-06-07T09:56:45.236" v="1167"/>
          <ac:picMkLst>
            <pc:docMk/>
            <pc:sldMk cId="2882878224" sldId="263"/>
            <ac:picMk id="4" creationId="{00A392B3-5E2D-47B2-9C58-1B550FFA7C99}"/>
          </ac:picMkLst>
        </pc:picChg>
        <pc:picChg chg="add del mod">
          <ac:chgData name="Fatma Elsafoury" userId="S::fatma.elsafoury@uws.ac.uk::1f6a76ec-2b8e-42d2-a8c5-94f55c44f47d" providerId="AD" clId="Web-{A667B5D7-50C3-4198-89EA-F505666C7D2C}" dt="2021-06-07T09:56:41.892" v="1165"/>
          <ac:picMkLst>
            <pc:docMk/>
            <pc:sldMk cId="2882878224" sldId="263"/>
            <ac:picMk id="5" creationId="{B23394DE-31E3-4F6B-94AC-C496C960C64D}"/>
          </ac:picMkLst>
        </pc:picChg>
        <pc:picChg chg="add del mod">
          <ac:chgData name="Fatma Elsafoury" userId="S::fatma.elsafoury@uws.ac.uk::1f6a76ec-2b8e-42d2-a8c5-94f55c44f47d" providerId="AD" clId="Web-{A667B5D7-50C3-4198-89EA-F505666C7D2C}" dt="2021-06-07T09:48:59.864" v="1039"/>
          <ac:picMkLst>
            <pc:docMk/>
            <pc:sldMk cId="2882878224" sldId="263"/>
            <ac:picMk id="6" creationId="{6AF312DF-C46C-4A41-A1F1-8AC032F53FF4}"/>
          </ac:picMkLst>
        </pc:picChg>
        <pc:picChg chg="add mod">
          <ac:chgData name="Fatma Elsafoury" userId="S::fatma.elsafoury@uws.ac.uk::1f6a76ec-2b8e-42d2-a8c5-94f55c44f47d" providerId="AD" clId="Web-{A667B5D7-50C3-4198-89EA-F505666C7D2C}" dt="2021-06-07T10:22:54.640" v="1596"/>
          <ac:picMkLst>
            <pc:docMk/>
            <pc:sldMk cId="2882878224" sldId="263"/>
            <ac:picMk id="9" creationId="{6DCBEBF2-8DBE-43BA-927F-99382AA29337}"/>
          </ac:picMkLst>
        </pc:picChg>
        <pc:picChg chg="add mod">
          <ac:chgData name="Fatma Elsafoury" userId="S::fatma.elsafoury@uws.ac.uk::1f6a76ec-2b8e-42d2-a8c5-94f55c44f47d" providerId="AD" clId="Web-{A667B5D7-50C3-4198-89EA-F505666C7D2C}" dt="2021-06-07T10:22:51.405" v="1595"/>
          <ac:picMkLst>
            <pc:docMk/>
            <pc:sldMk cId="2882878224" sldId="263"/>
            <ac:picMk id="10" creationId="{0CB096B3-8CAD-4346-9E2A-5BCDD8805625}"/>
          </ac:picMkLst>
        </pc:picChg>
      </pc:sldChg>
    </pc:docChg>
  </pc:docChgLst>
  <pc:docChgLst>
    <pc:chgData name="Guest User" userId="S::urn:spo:anon#468bf6822ded75ea82d2ea227928166fa736715d49745beee0a13f0b722fe728::" providerId="AD" clId="Web-{DF52D51C-FA9A-992D-5E7F-9D0A7509668A}"/>
    <pc:docChg chg="modSld">
      <pc:chgData name="Guest User" userId="S::urn:spo:anon#468bf6822ded75ea82d2ea227928166fa736715d49745beee0a13f0b722fe728::" providerId="AD" clId="Web-{DF52D51C-FA9A-992D-5E7F-9D0A7509668A}" dt="2021-06-08T14:17:01.580" v="0" actId="20577"/>
      <pc:docMkLst>
        <pc:docMk/>
      </pc:docMkLst>
      <pc:sldChg chg="modSp">
        <pc:chgData name="Guest User" userId="S::urn:spo:anon#468bf6822ded75ea82d2ea227928166fa736715d49745beee0a13f0b722fe728::" providerId="AD" clId="Web-{DF52D51C-FA9A-992D-5E7F-9D0A7509668A}" dt="2021-06-08T14:17:01.580" v="0" actId="20577"/>
        <pc:sldMkLst>
          <pc:docMk/>
          <pc:sldMk cId="2292350519" sldId="261"/>
        </pc:sldMkLst>
        <pc:spChg chg="mod">
          <ac:chgData name="Guest User" userId="S::urn:spo:anon#468bf6822ded75ea82d2ea227928166fa736715d49745beee0a13f0b722fe728::" providerId="AD" clId="Web-{DF52D51C-FA9A-992D-5E7F-9D0A7509668A}" dt="2021-06-08T14:17:01.580" v="0" actId="20577"/>
          <ac:spMkLst>
            <pc:docMk/>
            <pc:sldMk cId="2292350519" sldId="261"/>
            <ac:spMk id="3" creationId="{C169ADD8-D6EB-4588-9E9A-60BF63CAA42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08T09:27:59.692" idx="10">
    <p:pos x="10" y="10"/>
    <p:text>SW: Since there are many figures here, I would recommend some kind of animation that focuses on the parts that you are discussing at each point in time. E.g., when you mention the hypothesis, you can visually emphasize the content-related figures.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68B16-F665-4277-A3E4-8873EB569364}" type="datetimeFigureOut">
              <a:rPr lang="en-US"/>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28636-8834-40DC-8623-3832386B29EB}" type="slidenum">
              <a:rPr lang="en-US"/>
              <a:t>‹#›</a:t>
            </a:fld>
            <a:endParaRPr lang="en-US"/>
          </a:p>
        </p:txBody>
      </p:sp>
    </p:spTree>
    <p:extLst>
      <p:ext uri="{BB962C8B-B14F-4D97-AF65-F5344CB8AC3E}">
        <p14:creationId xmlns:p14="http://schemas.microsoft.com/office/powerpoint/2010/main" val="366503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Hi everyone, I'm Fatma a PhD student at the University of the West of Scotland, and today I'll talk about our short paper "Does BERT pay attention to cyberbullying?".</a:t>
            </a:r>
          </a:p>
        </p:txBody>
      </p:sp>
      <p:sp>
        <p:nvSpPr>
          <p:cNvPr id="4" name="Slide Number Placeholder 3"/>
          <p:cNvSpPr>
            <a:spLocks noGrp="1"/>
          </p:cNvSpPr>
          <p:nvPr>
            <p:ph type="sldNum" sz="quarter" idx="5"/>
          </p:nvPr>
        </p:nvSpPr>
        <p:spPr/>
        <p:txBody>
          <a:bodyPr/>
          <a:lstStyle/>
          <a:p>
            <a:fld id="{C7B28636-8834-40DC-8623-3832386B29EB}" type="slidenum">
              <a:rPr lang="en-US"/>
              <a:t>1</a:t>
            </a:fld>
            <a:endParaRPr lang="en-US"/>
          </a:p>
        </p:txBody>
      </p:sp>
    </p:spTree>
    <p:extLst>
      <p:ext uri="{BB962C8B-B14F-4D97-AF65-F5344CB8AC3E}">
        <p14:creationId xmlns:p14="http://schemas.microsoft.com/office/powerpoint/2010/main" val="37974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we know that BERT's performance is not due to attention weights. So we ask another question: What are the most important linguistic features to BERT? </a:t>
            </a:r>
            <a:endParaRPr lang="en-US"/>
          </a:p>
          <a:p>
            <a:r>
              <a:rPr lang="en-US">
                <a:cs typeface="Calibri"/>
              </a:rPr>
              <a:t>Are they semantic features related to cyberbullying or </a:t>
            </a:r>
            <a:r>
              <a:rPr lang="en-US" b="1">
                <a:cs typeface="Calibri"/>
              </a:rPr>
              <a:t>are they something else</a:t>
            </a:r>
            <a:r>
              <a:rPr lang="en-US">
                <a:cs typeface="Calibri"/>
              </a:rPr>
              <a:t>?</a:t>
            </a:r>
          </a:p>
          <a:p>
            <a:r>
              <a:rPr lang="en-US">
                <a:cs typeface="Calibri"/>
              </a:rPr>
              <a:t>To answer this question, we measured the feature importance scores that fine-tuned BERT assigned to the </a:t>
            </a:r>
            <a:r>
              <a:rPr lang="en-US" b="1">
                <a:cs typeface="Calibri"/>
              </a:rPr>
              <a:t>Part-Of-Speech</a:t>
            </a:r>
            <a:r>
              <a:rPr lang="en-US">
                <a:cs typeface="Calibri"/>
              </a:rPr>
              <a:t> tags in each of the datasets which </a:t>
            </a:r>
            <a:r>
              <a:rPr lang="en-US" b="1">
                <a:cs typeface="Calibri"/>
              </a:rPr>
              <a:t>were</a:t>
            </a:r>
            <a:r>
              <a:rPr lang="en-US">
                <a:cs typeface="Calibri"/>
              </a:rPr>
              <a:t> then </a:t>
            </a:r>
            <a:r>
              <a:rPr lang="en-US" err="1">
                <a:cs typeface="Calibri"/>
              </a:rPr>
              <a:t>normalised</a:t>
            </a:r>
            <a:r>
              <a:rPr lang="en-US">
                <a:cs typeface="Calibri"/>
              </a:rPr>
              <a:t> between 0 and 1.</a:t>
            </a:r>
          </a:p>
          <a:p>
            <a:r>
              <a:rPr lang="en-US">
                <a:cs typeface="Calibri"/>
              </a:rPr>
              <a:t>We </a:t>
            </a:r>
            <a:r>
              <a:rPr lang="en-US" err="1">
                <a:cs typeface="Calibri"/>
              </a:rPr>
              <a:t>hypothesis</a:t>
            </a:r>
            <a:r>
              <a:rPr lang="en-US" b="1" err="1">
                <a:cs typeface="Calibri"/>
              </a:rPr>
              <a:t>e</a:t>
            </a:r>
            <a:r>
              <a:rPr lang="en-US">
                <a:cs typeface="Calibri"/>
              </a:rPr>
              <a:t> that if BERT learns semantic features related to cyberbullying, it will assign high importance scores to POS tags that are related to cyberbullying, like nouns and adjectives.</a:t>
            </a:r>
          </a:p>
          <a:p>
            <a:r>
              <a:rPr lang="en-US" b="1">
                <a:cs typeface="Calibri"/>
              </a:rPr>
              <a:t>However</a:t>
            </a:r>
            <a:r>
              <a:rPr lang="en-US">
                <a:cs typeface="Calibri"/>
              </a:rPr>
              <a:t>, we found that BERT gives the highest importance scores to POS tags like punctuation, auxiliaries and determinants.</a:t>
            </a:r>
          </a:p>
          <a:p>
            <a:r>
              <a:rPr lang="en-US">
                <a:cs typeface="Calibri"/>
              </a:rPr>
              <a:t>We speculate that this might be due to its pre-training.</a:t>
            </a:r>
          </a:p>
          <a:p>
            <a:endParaRPr lang="en-US">
              <a:cs typeface="Calibri"/>
            </a:endParaRPr>
          </a:p>
          <a:p>
            <a:r>
              <a:rPr lang="en-US">
                <a:cs typeface="Calibri"/>
              </a:rPr>
              <a:t>Our results suggest that BERT's good performance on the task of CB is </a:t>
            </a:r>
            <a:r>
              <a:rPr lang="en-US" b="1">
                <a:cs typeface="Calibri"/>
              </a:rPr>
              <a:t>not the result of learning</a:t>
            </a:r>
            <a:r>
              <a:rPr lang="en-US">
                <a:cs typeface="Calibri"/>
              </a:rPr>
              <a:t> linguistic features that are semantically informative to the task of CB, </a:t>
            </a:r>
          </a:p>
          <a:p>
            <a:r>
              <a:rPr lang="en-US">
                <a:cs typeface="Calibri"/>
              </a:rPr>
              <a:t>but instead because it relies on syntactical biases in the datasets.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7B28636-8834-40DC-8623-3832386B29EB}" type="slidenum">
              <a:rPr lang="en-US"/>
              <a:t>10</a:t>
            </a:fld>
            <a:endParaRPr lang="en-US"/>
          </a:p>
        </p:txBody>
      </p:sp>
    </p:spTree>
    <p:extLst>
      <p:ext uri="{BB962C8B-B14F-4D97-AF65-F5344CB8AC3E}">
        <p14:creationId xmlns:p14="http://schemas.microsoft.com/office/powerpoint/2010/main" val="2323112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we know that BERT's performance is not due to attention weights. So we ask another question: What are the most important linguistic features to BERT? </a:t>
            </a:r>
            <a:endParaRPr lang="en-US"/>
          </a:p>
          <a:p>
            <a:r>
              <a:rPr lang="en-US">
                <a:cs typeface="Calibri"/>
              </a:rPr>
              <a:t>Are they semantic features related to cyberbullying or </a:t>
            </a:r>
            <a:r>
              <a:rPr lang="en-US" b="1">
                <a:cs typeface="Calibri"/>
              </a:rPr>
              <a:t>are they something else</a:t>
            </a:r>
            <a:r>
              <a:rPr lang="en-US">
                <a:cs typeface="Calibri"/>
              </a:rPr>
              <a:t>?</a:t>
            </a:r>
          </a:p>
          <a:p>
            <a:r>
              <a:rPr lang="en-US">
                <a:cs typeface="Calibri"/>
              </a:rPr>
              <a:t>To answer this question, we measured the feature importance scores that fine-tuned BERT assigned to the </a:t>
            </a:r>
            <a:r>
              <a:rPr lang="en-US" b="1">
                <a:cs typeface="Calibri"/>
              </a:rPr>
              <a:t>Part-Of-Speech</a:t>
            </a:r>
            <a:r>
              <a:rPr lang="en-US">
                <a:cs typeface="Calibri"/>
              </a:rPr>
              <a:t> tags in each of the datasets which </a:t>
            </a:r>
            <a:r>
              <a:rPr lang="en-US" b="1">
                <a:cs typeface="Calibri"/>
              </a:rPr>
              <a:t>were</a:t>
            </a:r>
            <a:r>
              <a:rPr lang="en-US">
                <a:cs typeface="Calibri"/>
              </a:rPr>
              <a:t> then </a:t>
            </a:r>
            <a:r>
              <a:rPr lang="en-US" err="1">
                <a:cs typeface="Calibri"/>
              </a:rPr>
              <a:t>normalised</a:t>
            </a:r>
            <a:r>
              <a:rPr lang="en-US">
                <a:cs typeface="Calibri"/>
              </a:rPr>
              <a:t> between 0 and 1.</a:t>
            </a:r>
          </a:p>
          <a:p>
            <a:r>
              <a:rPr lang="en-US">
                <a:cs typeface="Calibri"/>
              </a:rPr>
              <a:t>We </a:t>
            </a:r>
            <a:r>
              <a:rPr lang="en-US" err="1">
                <a:cs typeface="Calibri"/>
              </a:rPr>
              <a:t>hypothesis</a:t>
            </a:r>
            <a:r>
              <a:rPr lang="en-US" b="1" err="1">
                <a:cs typeface="Calibri"/>
              </a:rPr>
              <a:t>e</a:t>
            </a:r>
            <a:r>
              <a:rPr lang="en-US">
                <a:cs typeface="Calibri"/>
              </a:rPr>
              <a:t> that if BERT learns semantic features related to cyberbullying, it will assign high importance scores to POS tags that are related to cyberbullying, like nouns and adjectives.</a:t>
            </a:r>
          </a:p>
          <a:p>
            <a:r>
              <a:rPr lang="en-US" b="1">
                <a:cs typeface="Calibri"/>
              </a:rPr>
              <a:t>However</a:t>
            </a:r>
            <a:r>
              <a:rPr lang="en-US">
                <a:cs typeface="Calibri"/>
              </a:rPr>
              <a:t>, we found that BERT gives the highest importance scores to POS tags like punctuation, auxiliaries and determinants.</a:t>
            </a:r>
          </a:p>
          <a:p>
            <a:r>
              <a:rPr lang="en-US">
                <a:cs typeface="Calibri"/>
              </a:rPr>
              <a:t>We speculate that this might be due to its pre-training.</a:t>
            </a:r>
          </a:p>
          <a:p>
            <a:endParaRPr lang="en-US">
              <a:cs typeface="Calibri"/>
            </a:endParaRPr>
          </a:p>
          <a:p>
            <a:r>
              <a:rPr lang="en-US">
                <a:cs typeface="Calibri"/>
              </a:rPr>
              <a:t>Our results suggest that BERT's good performance on the task of CB is </a:t>
            </a:r>
            <a:r>
              <a:rPr lang="en-US" b="1">
                <a:cs typeface="Calibri"/>
              </a:rPr>
              <a:t>not the result of learning</a:t>
            </a:r>
            <a:r>
              <a:rPr lang="en-US">
                <a:cs typeface="Calibri"/>
              </a:rPr>
              <a:t> linguistic features that are semantically informative to the task of CB, </a:t>
            </a:r>
          </a:p>
          <a:p>
            <a:r>
              <a:rPr lang="en-US">
                <a:cs typeface="Calibri"/>
              </a:rPr>
              <a:t>but instead because it relies on syntactical biases in the datasets.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7B28636-8834-40DC-8623-3832386B29EB}" type="slidenum">
              <a:rPr lang="en-US"/>
              <a:t>11</a:t>
            </a:fld>
            <a:endParaRPr lang="en-US"/>
          </a:p>
        </p:txBody>
      </p:sp>
    </p:spTree>
    <p:extLst>
      <p:ext uri="{BB962C8B-B14F-4D97-AF65-F5344CB8AC3E}">
        <p14:creationId xmlns:p14="http://schemas.microsoft.com/office/powerpoint/2010/main" val="297312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To </a:t>
            </a:r>
            <a:r>
              <a:rPr lang="en-US" b="1" err="1">
                <a:cs typeface="Calibri"/>
              </a:rPr>
              <a:t>summarise</a:t>
            </a:r>
            <a:r>
              <a:rPr lang="en-US" b="1">
                <a:cs typeface="Calibri"/>
              </a:rPr>
              <a:t>, the key take away messages from our work are that:</a:t>
            </a:r>
          </a:p>
          <a:p>
            <a:pPr>
              <a:lnSpc>
                <a:spcPct val="90000"/>
              </a:lnSpc>
              <a:spcBef>
                <a:spcPts val="1000"/>
              </a:spcBef>
            </a:pPr>
            <a:r>
              <a:rPr lang="en-US" b="1"/>
              <a:t>- BERT performs significantly better than RNNs on cyberbullying detection tasks</a:t>
            </a:r>
            <a:endParaRPr lang="en-US" b="1">
              <a:cs typeface="Calibri" panose="020F0502020204030204"/>
            </a:endParaRPr>
          </a:p>
          <a:p>
            <a:pPr>
              <a:lnSpc>
                <a:spcPct val="90000"/>
              </a:lnSpc>
              <a:spcBef>
                <a:spcPts val="1000"/>
              </a:spcBef>
            </a:pPr>
            <a:r>
              <a:rPr lang="en-US" b="1"/>
              <a:t>- Although the pattern of attention weights changes when fine-tuning BERT, attention weights do not play a role in BERT’s performance</a:t>
            </a:r>
            <a:endParaRPr lang="en-US" b="1">
              <a:cs typeface="Calibri" panose="020F0502020204030204"/>
            </a:endParaRPr>
          </a:p>
          <a:p>
            <a:pPr>
              <a:lnSpc>
                <a:spcPct val="90000"/>
              </a:lnSpc>
              <a:spcBef>
                <a:spcPts val="1000"/>
              </a:spcBef>
            </a:pPr>
            <a:r>
              <a:rPr lang="en-US" b="1"/>
              <a:t>- Results suggest that BERT does not rely on semantic features related to the task at hand, but BERT relies on syntactical biases in the datasets to achieve its high performance.</a:t>
            </a:r>
            <a:endParaRPr lang="en-US" b="1">
              <a:cs typeface="Calibri" panose="020F0502020204030204"/>
            </a:endParaRPr>
          </a:p>
        </p:txBody>
      </p:sp>
      <p:sp>
        <p:nvSpPr>
          <p:cNvPr id="4" name="Slide Number Placeholder 3"/>
          <p:cNvSpPr>
            <a:spLocks noGrp="1"/>
          </p:cNvSpPr>
          <p:nvPr>
            <p:ph type="sldNum" sz="quarter" idx="5"/>
          </p:nvPr>
        </p:nvSpPr>
        <p:spPr/>
        <p:txBody>
          <a:bodyPr/>
          <a:lstStyle/>
          <a:p>
            <a:fld id="{C7B28636-8834-40DC-8623-3832386B29EB}" type="slidenum">
              <a:rPr lang="en-US"/>
              <a:t>12</a:t>
            </a:fld>
            <a:endParaRPr lang="en-US"/>
          </a:p>
        </p:txBody>
      </p:sp>
    </p:spTree>
    <p:extLst>
      <p:ext uri="{BB962C8B-B14F-4D97-AF65-F5344CB8AC3E}">
        <p14:creationId xmlns:p14="http://schemas.microsoft.com/office/powerpoint/2010/main" val="382964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my PhD, I work on Detecting Cyberbullying from social media platforms.</a:t>
            </a:r>
          </a:p>
          <a:p>
            <a:endParaRPr lang="en-US">
              <a:cs typeface="Calibri"/>
            </a:endParaRPr>
          </a:p>
          <a:p>
            <a:r>
              <a:rPr lang="en-US">
                <a:cs typeface="Calibri"/>
              </a:rPr>
              <a:t>Let's start with defining cyberbullying. Cyberbullying is spreading insults through an electronic medium.</a:t>
            </a:r>
          </a:p>
          <a:p>
            <a:endParaRPr lang="en-US">
              <a:cs typeface="Calibri"/>
            </a:endParaRPr>
          </a:p>
          <a:p>
            <a:r>
              <a:rPr lang="en-US">
                <a:cs typeface="Calibri"/>
              </a:rPr>
              <a:t>It can cause anxiety, low self-esteem, and depression to its victims. [</a:t>
            </a:r>
            <a:r>
              <a:rPr lang="en-US" b="1">
                <a:cs typeface="Calibri"/>
              </a:rPr>
              <a:t>SUGGESTED ALTERNATIVE: </a:t>
            </a:r>
            <a:r>
              <a:rPr lang="en-US" b="1"/>
              <a:t>It can cause anxiety, low self-esteem, and depression to its victims and may even lead to suicide attempts.]</a:t>
            </a:r>
            <a:endParaRPr lang="en-US" b="1">
              <a:cs typeface="Calibri"/>
            </a:endParaRPr>
          </a:p>
          <a:p>
            <a:endParaRPr lang="en-US">
              <a:cs typeface="Calibri"/>
            </a:endParaRPr>
          </a:p>
          <a:p>
            <a:r>
              <a:rPr lang="en-US">
                <a:cs typeface="Calibri"/>
              </a:rPr>
              <a:t>Detecting cyberbullying can help us stop/block the bully and provide support to the victims.</a:t>
            </a:r>
          </a:p>
          <a:p>
            <a:endParaRPr lang="en-US">
              <a:cs typeface="Calibri"/>
            </a:endParaRPr>
          </a:p>
          <a:p>
            <a:r>
              <a:rPr lang="en-US">
                <a:cs typeface="Calibri"/>
              </a:rPr>
              <a:t>Attention based pre-trained models like BERT have been the new state of the art in NLP. However, it is has not been widely explored for the task of cyberbullying detection.</a:t>
            </a:r>
          </a:p>
          <a:p>
            <a:endParaRPr lang="en-US">
              <a:cs typeface="Calibri"/>
            </a:endParaRPr>
          </a:p>
          <a:p>
            <a:r>
              <a:rPr lang="en-US">
                <a:cs typeface="Calibri"/>
              </a:rPr>
              <a:t>In our paper, we attempted to answer 3 research questions:</a:t>
            </a:r>
          </a:p>
          <a:p>
            <a:r>
              <a:rPr lang="en-US">
                <a:cs typeface="Calibri"/>
              </a:rPr>
              <a:t>In the next slides I'll talk about each question and how we answered it.</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7B28636-8834-40DC-8623-3832386B29EB}" type="slidenum">
              <a:rPr lang="en-US"/>
              <a:t>2</a:t>
            </a:fld>
            <a:endParaRPr lang="en-US"/>
          </a:p>
        </p:txBody>
      </p:sp>
    </p:spTree>
    <p:extLst>
      <p:ext uri="{BB962C8B-B14F-4D97-AF65-F5344CB8AC3E}">
        <p14:creationId xmlns:p14="http://schemas.microsoft.com/office/powerpoint/2010/main" val="337169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my PhD, I work on Detecting Cyberbullying from social media platforms.</a:t>
            </a:r>
          </a:p>
          <a:p>
            <a:endParaRPr lang="en-US">
              <a:cs typeface="Calibri"/>
            </a:endParaRPr>
          </a:p>
          <a:p>
            <a:r>
              <a:rPr lang="en-US">
                <a:cs typeface="Calibri"/>
              </a:rPr>
              <a:t>Let's start with defining cyberbullying. Cyberbullying is spreading insults through an electronic medium.</a:t>
            </a:r>
          </a:p>
          <a:p>
            <a:endParaRPr lang="en-US">
              <a:cs typeface="Calibri"/>
            </a:endParaRPr>
          </a:p>
          <a:p>
            <a:r>
              <a:rPr lang="en-US">
                <a:cs typeface="Calibri"/>
              </a:rPr>
              <a:t>It can cause anxiety, low self-esteem, and depression to its victims. [</a:t>
            </a:r>
            <a:r>
              <a:rPr lang="en-US" b="1">
                <a:cs typeface="Calibri"/>
              </a:rPr>
              <a:t>SUGGESTED ALTERNATIVE: </a:t>
            </a:r>
            <a:r>
              <a:rPr lang="en-US" b="1"/>
              <a:t>It can cause anxiety, low self-esteem, and depression to its victims and may even lead to suicide attempts.]</a:t>
            </a:r>
            <a:endParaRPr lang="en-US" b="1">
              <a:cs typeface="Calibri"/>
            </a:endParaRPr>
          </a:p>
          <a:p>
            <a:endParaRPr lang="en-US">
              <a:cs typeface="Calibri"/>
            </a:endParaRPr>
          </a:p>
          <a:p>
            <a:r>
              <a:rPr lang="en-US">
                <a:cs typeface="Calibri"/>
              </a:rPr>
              <a:t>Detecting cyberbullying can help us stop/block the bully and provide support to the victims.</a:t>
            </a:r>
          </a:p>
          <a:p>
            <a:endParaRPr lang="en-US">
              <a:cs typeface="Calibri"/>
            </a:endParaRPr>
          </a:p>
          <a:p>
            <a:r>
              <a:rPr lang="en-US">
                <a:cs typeface="Calibri"/>
              </a:rPr>
              <a:t>Attention based pre-trained models like BERT have been the new state of the art in NLP. However, it is has not been widely explored for the task of cyberbullying detection.</a:t>
            </a:r>
          </a:p>
          <a:p>
            <a:endParaRPr lang="en-US">
              <a:cs typeface="Calibri"/>
            </a:endParaRPr>
          </a:p>
          <a:p>
            <a:r>
              <a:rPr lang="en-US">
                <a:cs typeface="Calibri"/>
              </a:rPr>
              <a:t>In our paper, we attempted to answer 3 research questions:</a:t>
            </a:r>
          </a:p>
          <a:p>
            <a:r>
              <a:rPr lang="en-US">
                <a:cs typeface="Calibri"/>
              </a:rPr>
              <a:t>In the next slides I'll talk about each question and how we answered it.</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7B28636-8834-40DC-8623-3832386B29EB}" type="slidenum">
              <a:rPr lang="en-US"/>
              <a:t>3</a:t>
            </a:fld>
            <a:endParaRPr lang="en-US"/>
          </a:p>
        </p:txBody>
      </p:sp>
    </p:spTree>
    <p:extLst>
      <p:ext uri="{BB962C8B-B14F-4D97-AF65-F5344CB8AC3E}">
        <p14:creationId xmlns:p14="http://schemas.microsoft.com/office/powerpoint/2010/main" val="413660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my PhD, I work on Detecting Cyberbullying from social media platforms.</a:t>
            </a:r>
          </a:p>
          <a:p>
            <a:endParaRPr lang="en-US">
              <a:cs typeface="Calibri"/>
            </a:endParaRPr>
          </a:p>
          <a:p>
            <a:r>
              <a:rPr lang="en-US">
                <a:cs typeface="Calibri"/>
              </a:rPr>
              <a:t>Let's start with defining cyberbullying. Cyberbullying is spreading insults through an electronic medium.</a:t>
            </a:r>
          </a:p>
          <a:p>
            <a:endParaRPr lang="en-US">
              <a:cs typeface="Calibri"/>
            </a:endParaRPr>
          </a:p>
          <a:p>
            <a:r>
              <a:rPr lang="en-US">
                <a:cs typeface="Calibri"/>
              </a:rPr>
              <a:t>It can cause anxiety, low self-esteem, and depression to its victims. [</a:t>
            </a:r>
            <a:r>
              <a:rPr lang="en-US" b="1">
                <a:cs typeface="Calibri"/>
              </a:rPr>
              <a:t>SUGGESTED ALTERNATIVE: </a:t>
            </a:r>
            <a:r>
              <a:rPr lang="en-US" b="1"/>
              <a:t>It can cause anxiety, low self-esteem, and depression to its victims and may even lead to suicide attempts.]</a:t>
            </a:r>
            <a:endParaRPr lang="en-US" b="1">
              <a:cs typeface="Calibri"/>
            </a:endParaRPr>
          </a:p>
          <a:p>
            <a:endParaRPr lang="en-US">
              <a:cs typeface="Calibri"/>
            </a:endParaRPr>
          </a:p>
          <a:p>
            <a:r>
              <a:rPr lang="en-US">
                <a:cs typeface="Calibri"/>
              </a:rPr>
              <a:t>Detecting cyberbullying can help us stop/block the bully and provide support to the victims.</a:t>
            </a:r>
          </a:p>
          <a:p>
            <a:endParaRPr lang="en-US">
              <a:cs typeface="Calibri"/>
            </a:endParaRPr>
          </a:p>
          <a:p>
            <a:r>
              <a:rPr lang="en-US">
                <a:cs typeface="Calibri"/>
              </a:rPr>
              <a:t>Attention based pre-trained models like BERT have been the new state of the art in NLP. However, it is has not been widely explored for the task of cyberbullying detection.</a:t>
            </a:r>
          </a:p>
          <a:p>
            <a:endParaRPr lang="en-US">
              <a:cs typeface="Calibri"/>
            </a:endParaRPr>
          </a:p>
          <a:p>
            <a:r>
              <a:rPr lang="en-US">
                <a:cs typeface="Calibri"/>
              </a:rPr>
              <a:t>In our paper, we attempted to answer 3 research questions:</a:t>
            </a:r>
          </a:p>
          <a:p>
            <a:r>
              <a:rPr lang="en-US">
                <a:cs typeface="Calibri"/>
              </a:rPr>
              <a:t>In the next slides I'll talk about each question and how we answered it.</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7B28636-8834-40DC-8623-3832386B29EB}" type="slidenum">
              <a:rPr lang="en-US"/>
              <a:t>4</a:t>
            </a:fld>
            <a:endParaRPr lang="en-US"/>
          </a:p>
        </p:txBody>
      </p:sp>
    </p:spTree>
    <p:extLst>
      <p:ext uri="{BB962C8B-B14F-4D97-AF65-F5344CB8AC3E}">
        <p14:creationId xmlns:p14="http://schemas.microsoft.com/office/powerpoint/2010/main" val="1262468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question is related to BERT and its performance on cyberbullying detection in comparison to other state of the art models like LSTM and Bi-LSTM.</a:t>
            </a:r>
          </a:p>
          <a:p>
            <a:endParaRPr lang="en-US">
              <a:cs typeface="Calibri"/>
            </a:endParaRPr>
          </a:p>
          <a:p>
            <a:r>
              <a:rPr lang="en-US">
                <a:cs typeface="Calibri"/>
              </a:rPr>
              <a:t>To answer the question, we </a:t>
            </a:r>
            <a:r>
              <a:rPr lang="en-US" b="1">
                <a:cs typeface="Calibri"/>
              </a:rPr>
              <a:t>measured the performance of BERT-base-uncased</a:t>
            </a:r>
            <a:r>
              <a:rPr lang="en-US">
                <a:cs typeface="Calibri"/>
              </a:rPr>
              <a:t> on 5 datasets collected from different social media platforms with different types of CB.</a:t>
            </a:r>
          </a:p>
          <a:p>
            <a:endParaRPr lang="en-US">
              <a:cs typeface="Calibri"/>
            </a:endParaRPr>
          </a:p>
          <a:p>
            <a:r>
              <a:rPr lang="en-US">
                <a:cs typeface="Calibri"/>
              </a:rPr>
              <a:t>The size of the datasets varies from 7K to 150K samples</a:t>
            </a:r>
            <a:r>
              <a:rPr lang="en-US" b="1">
                <a:cs typeface="Calibri"/>
              </a:rPr>
              <a:t>, while </a:t>
            </a:r>
            <a:r>
              <a:rPr lang="en-US">
                <a:cs typeface="Calibri"/>
              </a:rPr>
              <a:t>the percentage of (positive samples) which are samples with abuse, range from 10% to 35% </a:t>
            </a:r>
            <a:r>
              <a:rPr lang="en-US" b="1">
                <a:cs typeface="Calibri"/>
              </a:rPr>
              <a:t>of the total samples</a:t>
            </a:r>
            <a:r>
              <a:rPr lang="en-US">
                <a:cs typeface="Calibri"/>
              </a:rPr>
              <a:t>.</a:t>
            </a:r>
          </a:p>
          <a:p>
            <a:endParaRPr lang="en-US">
              <a:cs typeface="Calibri"/>
            </a:endParaRPr>
          </a:p>
          <a:p>
            <a:r>
              <a:rPr lang="en-US">
                <a:cs typeface="Calibri"/>
              </a:rPr>
              <a:t>The binary F1-score of each model on each dataset, as displayed in the table, shows that BERT, after fine-tuning, significantly outperforms the other models with a p-value &lt; 0.05 using the Friedman test, r</a:t>
            </a:r>
            <a:r>
              <a:rPr lang="en-US" b="1">
                <a:cs typeface="Calibri"/>
              </a:rPr>
              <a:t>eaching an F1-score of more than 75% for all the examined datasets.</a:t>
            </a:r>
          </a:p>
        </p:txBody>
      </p:sp>
      <p:sp>
        <p:nvSpPr>
          <p:cNvPr id="4" name="Slide Number Placeholder 3"/>
          <p:cNvSpPr>
            <a:spLocks noGrp="1"/>
          </p:cNvSpPr>
          <p:nvPr>
            <p:ph type="sldNum" sz="quarter" idx="5"/>
          </p:nvPr>
        </p:nvSpPr>
        <p:spPr/>
        <p:txBody>
          <a:bodyPr/>
          <a:lstStyle/>
          <a:p>
            <a:fld id="{C7B28636-8834-40DC-8623-3832386B29EB}" type="slidenum">
              <a:rPr lang="en-US"/>
              <a:t>5</a:t>
            </a:fld>
            <a:endParaRPr lang="en-US"/>
          </a:p>
        </p:txBody>
      </p:sp>
    </p:spTree>
    <p:extLst>
      <p:ext uri="{BB962C8B-B14F-4D97-AF65-F5344CB8AC3E}">
        <p14:creationId xmlns:p14="http://schemas.microsoft.com/office/powerpoint/2010/main" val="3798597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question is related to BERT and its performance on cyberbullying detection in comparison to other state of the art models like LSTM and Bi-LSTM.</a:t>
            </a:r>
          </a:p>
          <a:p>
            <a:endParaRPr lang="en-US">
              <a:cs typeface="Calibri"/>
            </a:endParaRPr>
          </a:p>
          <a:p>
            <a:r>
              <a:rPr lang="en-US">
                <a:cs typeface="Calibri"/>
              </a:rPr>
              <a:t>To answer the question, we </a:t>
            </a:r>
            <a:r>
              <a:rPr lang="en-US" b="1">
                <a:cs typeface="Calibri"/>
              </a:rPr>
              <a:t>measured the performance of BERT-base-uncased</a:t>
            </a:r>
            <a:r>
              <a:rPr lang="en-US">
                <a:cs typeface="Calibri"/>
              </a:rPr>
              <a:t> on 5 datasets collected from different social media platforms with different types of CB.</a:t>
            </a:r>
          </a:p>
          <a:p>
            <a:endParaRPr lang="en-US">
              <a:cs typeface="Calibri"/>
            </a:endParaRPr>
          </a:p>
          <a:p>
            <a:r>
              <a:rPr lang="en-US">
                <a:cs typeface="Calibri"/>
              </a:rPr>
              <a:t>The size of the datasets varies from 7K to 150K samples</a:t>
            </a:r>
            <a:r>
              <a:rPr lang="en-US" b="1">
                <a:cs typeface="Calibri"/>
              </a:rPr>
              <a:t>, while </a:t>
            </a:r>
            <a:r>
              <a:rPr lang="en-US">
                <a:cs typeface="Calibri"/>
              </a:rPr>
              <a:t>the percentage of (positive samples) which are samples with abuse, range from 10% to 35% </a:t>
            </a:r>
            <a:r>
              <a:rPr lang="en-US" b="1">
                <a:cs typeface="Calibri"/>
              </a:rPr>
              <a:t>of the total samples</a:t>
            </a:r>
            <a:r>
              <a:rPr lang="en-US">
                <a:cs typeface="Calibri"/>
              </a:rPr>
              <a:t>.</a:t>
            </a:r>
          </a:p>
          <a:p>
            <a:endParaRPr lang="en-US">
              <a:cs typeface="Calibri"/>
            </a:endParaRPr>
          </a:p>
          <a:p>
            <a:r>
              <a:rPr lang="en-US">
                <a:cs typeface="Calibri"/>
              </a:rPr>
              <a:t>The binary F1-score of each model on each dataset, as displayed in the table, shows that BERT, after fine-tuning, significantly outperforms the other models with a p-value &lt; 0.05 using the Friedman test, r</a:t>
            </a:r>
            <a:r>
              <a:rPr lang="en-US" b="1">
                <a:cs typeface="Calibri"/>
              </a:rPr>
              <a:t>eaching an F1-score of more than 75% for all the examined datasets.</a:t>
            </a:r>
          </a:p>
        </p:txBody>
      </p:sp>
      <p:sp>
        <p:nvSpPr>
          <p:cNvPr id="4" name="Slide Number Placeholder 3"/>
          <p:cNvSpPr>
            <a:spLocks noGrp="1"/>
          </p:cNvSpPr>
          <p:nvPr>
            <p:ph type="sldNum" sz="quarter" idx="5"/>
          </p:nvPr>
        </p:nvSpPr>
        <p:spPr/>
        <p:txBody>
          <a:bodyPr/>
          <a:lstStyle/>
          <a:p>
            <a:fld id="{C7B28636-8834-40DC-8623-3832386B29EB}" type="slidenum">
              <a:rPr lang="en-US"/>
              <a:t>6</a:t>
            </a:fld>
            <a:endParaRPr lang="en-US"/>
          </a:p>
        </p:txBody>
      </p:sp>
    </p:spTree>
    <p:extLst>
      <p:ext uri="{BB962C8B-B14F-4D97-AF65-F5344CB8AC3E}">
        <p14:creationId xmlns:p14="http://schemas.microsoft.com/office/powerpoint/2010/main" val="411041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investigate more the role that attention weights play, we compared attention weights to features importance scores generated by the Integrated gradients algorithm.</a:t>
            </a:r>
          </a:p>
          <a:p>
            <a:r>
              <a:rPr lang="en-US">
                <a:cs typeface="Calibri"/>
              </a:rPr>
              <a:t>We randomly sampled 1000 data items from each dataset </a:t>
            </a:r>
          </a:p>
          <a:p>
            <a:r>
              <a:rPr lang="en-US">
                <a:cs typeface="Calibri"/>
              </a:rPr>
              <a:t>For each dataset, we </a:t>
            </a:r>
            <a:r>
              <a:rPr lang="en-US" b="1">
                <a:cs typeface="Calibri"/>
              </a:rPr>
              <a:t>computed </a:t>
            </a:r>
            <a:r>
              <a:rPr lang="en-US">
                <a:cs typeface="Calibri"/>
              </a:rPr>
              <a:t>the mean attention weights of fine-tuned BERT for all the tokens in those 1000 items and we </a:t>
            </a:r>
            <a:r>
              <a:rPr lang="en-US" b="1">
                <a:cs typeface="Calibri"/>
              </a:rPr>
              <a:t>also computed</a:t>
            </a:r>
            <a:r>
              <a:rPr lang="en-US">
                <a:cs typeface="Calibri"/>
              </a:rPr>
              <a:t> the mean absolute feature importance score of those tokens.</a:t>
            </a:r>
          </a:p>
          <a:p>
            <a:r>
              <a:rPr lang="en-US">
                <a:cs typeface="Calibri"/>
              </a:rPr>
              <a:t>Then we used Pearson</a:t>
            </a:r>
            <a:r>
              <a:rPr lang="en-US" b="1">
                <a:cs typeface="Calibri"/>
              </a:rPr>
              <a:t>'s</a:t>
            </a:r>
            <a:r>
              <a:rPr lang="en-US">
                <a:cs typeface="Calibri"/>
              </a:rPr>
              <a:t> correlation coefficient to measure the linear correlation between attention weights and feature importance scores.</a:t>
            </a:r>
          </a:p>
          <a:p>
            <a:endParaRPr lang="en-US">
              <a:cs typeface="Calibri"/>
            </a:endParaRPr>
          </a:p>
          <a:p>
            <a:r>
              <a:rPr lang="en-US" b="1">
                <a:cs typeface="Calibri"/>
              </a:rPr>
              <a:t>As we can see in this table, results</a:t>
            </a:r>
            <a:r>
              <a:rPr lang="en-US">
                <a:cs typeface="Calibri"/>
              </a:rPr>
              <a:t> show that there is no linear correlation between attention weights and feature importance scores.</a:t>
            </a:r>
          </a:p>
          <a:p>
            <a:endParaRPr lang="en-US">
              <a:cs typeface="Calibri"/>
            </a:endParaRPr>
          </a:p>
          <a:p>
            <a:r>
              <a:rPr lang="en-US">
                <a:cs typeface="Calibri"/>
              </a:rPr>
              <a:t>In addition, to see if popular words in the dataset influence the attention weights or the importance scores, we used the </a:t>
            </a:r>
            <a:r>
              <a:rPr lang="en-US" b="1"/>
              <a:t>Pearson's correlation coefficient</a:t>
            </a:r>
            <a:r>
              <a:rPr lang="en-US"/>
              <a:t> </a:t>
            </a:r>
            <a:r>
              <a:rPr lang="en-US">
                <a:cs typeface="Calibri"/>
              </a:rPr>
              <a:t>to measure the linear correlation between the </a:t>
            </a:r>
            <a:r>
              <a:rPr lang="en-US" b="1">
                <a:cs typeface="Calibri"/>
              </a:rPr>
              <a:t>number of</a:t>
            </a:r>
            <a:r>
              <a:rPr lang="en-US">
                <a:cs typeface="Calibri"/>
              </a:rPr>
              <a:t> occurrences of the tokens in the dataset</a:t>
            </a:r>
            <a:r>
              <a:rPr lang="en-US" b="1">
                <a:cs typeface="Calibri"/>
              </a:rPr>
              <a:t> and the attention weights and importance scores</a:t>
            </a:r>
            <a:r>
              <a:rPr lang="en-US">
                <a:cs typeface="Calibri"/>
              </a:rPr>
              <a:t>, and found again no correlation.</a:t>
            </a:r>
          </a:p>
          <a:p>
            <a:endParaRPr lang="en-US">
              <a:cs typeface="Calibri"/>
            </a:endParaRPr>
          </a:p>
          <a:p>
            <a:r>
              <a:rPr lang="en-US"/>
              <a:t>These results suggest that attention weights don’t play a direct role in explaining BERT’s performance, which is in line with previous studies.</a:t>
            </a:r>
            <a:endParaRPr lang="en-US">
              <a:cs typeface="Calibri"/>
            </a:endParaRPr>
          </a:p>
        </p:txBody>
      </p:sp>
      <p:sp>
        <p:nvSpPr>
          <p:cNvPr id="4" name="Slide Number Placeholder 3"/>
          <p:cNvSpPr>
            <a:spLocks noGrp="1"/>
          </p:cNvSpPr>
          <p:nvPr>
            <p:ph type="sldNum" sz="quarter" idx="5"/>
          </p:nvPr>
        </p:nvSpPr>
        <p:spPr/>
        <p:txBody>
          <a:bodyPr/>
          <a:lstStyle/>
          <a:p>
            <a:fld id="{C7B28636-8834-40DC-8623-3832386B29EB}" type="slidenum">
              <a:rPr lang="en-US"/>
              <a:t>7</a:t>
            </a:fld>
            <a:endParaRPr lang="en-US"/>
          </a:p>
        </p:txBody>
      </p:sp>
    </p:spTree>
    <p:extLst>
      <p:ext uri="{BB962C8B-B14F-4D97-AF65-F5344CB8AC3E}">
        <p14:creationId xmlns:p14="http://schemas.microsoft.com/office/powerpoint/2010/main" val="257615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investigate more the role that attention weights play, we compared attention weights to features importance scores generated by the Integrated gradients algorithm.</a:t>
            </a:r>
          </a:p>
          <a:p>
            <a:r>
              <a:rPr lang="en-US">
                <a:cs typeface="Calibri"/>
              </a:rPr>
              <a:t>We randomly sampled 1000 data items from each dataset </a:t>
            </a:r>
          </a:p>
          <a:p>
            <a:r>
              <a:rPr lang="en-US">
                <a:cs typeface="Calibri"/>
              </a:rPr>
              <a:t>For each dataset, we </a:t>
            </a:r>
            <a:r>
              <a:rPr lang="en-US" b="1">
                <a:cs typeface="Calibri"/>
              </a:rPr>
              <a:t>computed </a:t>
            </a:r>
            <a:r>
              <a:rPr lang="en-US">
                <a:cs typeface="Calibri"/>
              </a:rPr>
              <a:t>the mean attention weights of fine-tuned BERT for all the tokens in those 1000 items and we </a:t>
            </a:r>
            <a:r>
              <a:rPr lang="en-US" b="1">
                <a:cs typeface="Calibri"/>
              </a:rPr>
              <a:t>also computed</a:t>
            </a:r>
            <a:r>
              <a:rPr lang="en-US">
                <a:cs typeface="Calibri"/>
              </a:rPr>
              <a:t> the mean absolute feature importance score of those tokens.</a:t>
            </a:r>
          </a:p>
          <a:p>
            <a:r>
              <a:rPr lang="en-US">
                <a:cs typeface="Calibri"/>
              </a:rPr>
              <a:t>Then we used Pearson</a:t>
            </a:r>
            <a:r>
              <a:rPr lang="en-US" b="1">
                <a:cs typeface="Calibri"/>
              </a:rPr>
              <a:t>'s</a:t>
            </a:r>
            <a:r>
              <a:rPr lang="en-US">
                <a:cs typeface="Calibri"/>
              </a:rPr>
              <a:t> correlation coefficient to measure the linear correlation between attention weights and feature importance scores.</a:t>
            </a:r>
          </a:p>
          <a:p>
            <a:endParaRPr lang="en-US">
              <a:cs typeface="Calibri"/>
            </a:endParaRPr>
          </a:p>
          <a:p>
            <a:r>
              <a:rPr lang="en-US" b="1">
                <a:cs typeface="Calibri"/>
              </a:rPr>
              <a:t>As we can see in this table, results</a:t>
            </a:r>
            <a:r>
              <a:rPr lang="en-US">
                <a:cs typeface="Calibri"/>
              </a:rPr>
              <a:t> show that there is no linear correlation between attention weights and feature importance scores.</a:t>
            </a:r>
          </a:p>
          <a:p>
            <a:endParaRPr lang="en-US">
              <a:cs typeface="Calibri"/>
            </a:endParaRPr>
          </a:p>
          <a:p>
            <a:r>
              <a:rPr lang="en-US">
                <a:cs typeface="Calibri"/>
              </a:rPr>
              <a:t>In addition, to see if popular words in the dataset influence the attention weights or the importance scores, we used the </a:t>
            </a:r>
            <a:r>
              <a:rPr lang="en-US" b="1"/>
              <a:t>Pearson's correlation coefficient</a:t>
            </a:r>
            <a:r>
              <a:rPr lang="en-US"/>
              <a:t> </a:t>
            </a:r>
            <a:r>
              <a:rPr lang="en-US">
                <a:cs typeface="Calibri"/>
              </a:rPr>
              <a:t>to measure the linear correlation between the </a:t>
            </a:r>
            <a:r>
              <a:rPr lang="en-US" b="1">
                <a:cs typeface="Calibri"/>
              </a:rPr>
              <a:t>number of</a:t>
            </a:r>
            <a:r>
              <a:rPr lang="en-US">
                <a:cs typeface="Calibri"/>
              </a:rPr>
              <a:t> occurrences of the tokens in the dataset</a:t>
            </a:r>
            <a:r>
              <a:rPr lang="en-US" b="1">
                <a:cs typeface="Calibri"/>
              </a:rPr>
              <a:t> and the attention weights and importance scores</a:t>
            </a:r>
            <a:r>
              <a:rPr lang="en-US">
                <a:cs typeface="Calibri"/>
              </a:rPr>
              <a:t>, and found again no correlation.</a:t>
            </a:r>
          </a:p>
          <a:p>
            <a:endParaRPr lang="en-US">
              <a:cs typeface="Calibri"/>
            </a:endParaRPr>
          </a:p>
          <a:p>
            <a:r>
              <a:rPr lang="en-US"/>
              <a:t>These results suggest that attention weights don’t play a direct role in explaining BERT’s performance, which is in line with previous studies.</a:t>
            </a:r>
            <a:endParaRPr lang="en-US">
              <a:cs typeface="Calibri"/>
            </a:endParaRPr>
          </a:p>
        </p:txBody>
      </p:sp>
      <p:sp>
        <p:nvSpPr>
          <p:cNvPr id="4" name="Slide Number Placeholder 3"/>
          <p:cNvSpPr>
            <a:spLocks noGrp="1"/>
          </p:cNvSpPr>
          <p:nvPr>
            <p:ph type="sldNum" sz="quarter" idx="5"/>
          </p:nvPr>
        </p:nvSpPr>
        <p:spPr/>
        <p:txBody>
          <a:bodyPr/>
          <a:lstStyle/>
          <a:p>
            <a:fld id="{C7B28636-8834-40DC-8623-3832386B29EB}" type="slidenum">
              <a:rPr lang="en-US"/>
              <a:t>8</a:t>
            </a:fld>
            <a:endParaRPr lang="en-US"/>
          </a:p>
        </p:txBody>
      </p:sp>
    </p:spTree>
    <p:extLst>
      <p:ext uri="{BB962C8B-B14F-4D97-AF65-F5344CB8AC3E}">
        <p14:creationId xmlns:p14="http://schemas.microsoft.com/office/powerpoint/2010/main" val="3965004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Now we know that BERT's performance is not due to attention weights. So we ask another question: What are the most important linguistic features to BERT? </a:t>
            </a:r>
            <a:endParaRPr lang="en-US"/>
          </a:p>
          <a:p>
            <a:r>
              <a:rPr lang="en-US">
                <a:cs typeface="Calibri"/>
              </a:rPr>
              <a:t>Are they semantic features related to cyberbullying or </a:t>
            </a:r>
            <a:r>
              <a:rPr lang="en-US" b="1">
                <a:cs typeface="Calibri"/>
              </a:rPr>
              <a:t>are they something else</a:t>
            </a:r>
            <a:r>
              <a:rPr lang="en-US">
                <a:cs typeface="Calibri"/>
              </a:rPr>
              <a:t>?</a:t>
            </a:r>
          </a:p>
          <a:p>
            <a:r>
              <a:rPr lang="en-US">
                <a:cs typeface="Calibri"/>
              </a:rPr>
              <a:t>To answer this question, we measured the feature importance scores that fine-tuned BERT assigned to the </a:t>
            </a:r>
            <a:r>
              <a:rPr lang="en-US" b="1">
                <a:cs typeface="Calibri"/>
              </a:rPr>
              <a:t>Part-Of-Speech</a:t>
            </a:r>
            <a:r>
              <a:rPr lang="en-US">
                <a:cs typeface="Calibri"/>
              </a:rPr>
              <a:t> tags in each of the datasets which </a:t>
            </a:r>
            <a:r>
              <a:rPr lang="en-US" b="1">
                <a:cs typeface="Calibri"/>
              </a:rPr>
              <a:t>were</a:t>
            </a:r>
            <a:r>
              <a:rPr lang="en-US">
                <a:cs typeface="Calibri"/>
              </a:rPr>
              <a:t> then </a:t>
            </a:r>
            <a:r>
              <a:rPr lang="en-US" err="1">
                <a:cs typeface="Calibri"/>
              </a:rPr>
              <a:t>normalised</a:t>
            </a:r>
            <a:r>
              <a:rPr lang="en-US">
                <a:cs typeface="Calibri"/>
              </a:rPr>
              <a:t> between 0 and 1.</a:t>
            </a:r>
          </a:p>
          <a:p>
            <a:r>
              <a:rPr lang="en-US">
                <a:cs typeface="Calibri"/>
              </a:rPr>
              <a:t>We </a:t>
            </a:r>
            <a:r>
              <a:rPr lang="en-US" err="1">
                <a:cs typeface="Calibri"/>
              </a:rPr>
              <a:t>hypothesis</a:t>
            </a:r>
            <a:r>
              <a:rPr lang="en-US" b="1" err="1">
                <a:cs typeface="Calibri"/>
              </a:rPr>
              <a:t>e</a:t>
            </a:r>
            <a:r>
              <a:rPr lang="en-US">
                <a:cs typeface="Calibri"/>
              </a:rPr>
              <a:t> that if BERT learns semantic features related to cyberbullying, it will assign high importance scores to POS tags that are related to cyberbullying, like nouns and adjectives.</a:t>
            </a:r>
          </a:p>
          <a:p>
            <a:r>
              <a:rPr lang="en-US" b="1">
                <a:cs typeface="Calibri"/>
              </a:rPr>
              <a:t>However</a:t>
            </a:r>
            <a:r>
              <a:rPr lang="en-US">
                <a:cs typeface="Calibri"/>
              </a:rPr>
              <a:t>, we found that BERT gives the highest importance scores to POS tags like punctuation, auxiliaries and determinants.</a:t>
            </a:r>
          </a:p>
          <a:p>
            <a:r>
              <a:rPr lang="en-US">
                <a:cs typeface="Calibri"/>
              </a:rPr>
              <a:t>We speculate that this might be due to its pre-training.</a:t>
            </a:r>
          </a:p>
          <a:p>
            <a:endParaRPr lang="en-US">
              <a:cs typeface="Calibri"/>
            </a:endParaRPr>
          </a:p>
          <a:p>
            <a:r>
              <a:rPr lang="en-US">
                <a:cs typeface="Calibri"/>
              </a:rPr>
              <a:t>Our results suggest that BERT's good performance on the task of CB is </a:t>
            </a:r>
            <a:r>
              <a:rPr lang="en-US" b="1">
                <a:cs typeface="Calibri"/>
              </a:rPr>
              <a:t>not the result of learning</a:t>
            </a:r>
            <a:r>
              <a:rPr lang="en-US">
                <a:cs typeface="Calibri"/>
              </a:rPr>
              <a:t> linguistic features that are semantically informative to the task of CB, </a:t>
            </a:r>
          </a:p>
          <a:p>
            <a:r>
              <a:rPr lang="en-US">
                <a:cs typeface="Calibri"/>
              </a:rPr>
              <a:t>but instead because it relies on syntactical biases in the datasets.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7B28636-8834-40DC-8623-3832386B29EB}" type="slidenum">
              <a:rPr lang="en-US"/>
              <a:t>9</a:t>
            </a:fld>
            <a:endParaRPr lang="en-US"/>
          </a:p>
        </p:txBody>
      </p:sp>
    </p:spTree>
    <p:extLst>
      <p:ext uri="{BB962C8B-B14F-4D97-AF65-F5344CB8AC3E}">
        <p14:creationId xmlns:p14="http://schemas.microsoft.com/office/powerpoint/2010/main" val="3809740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fatma.elsafoury@uws.ac.u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18F6E8B-15ED-43C7-94BA-91549A65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1964" y="1870985"/>
            <a:ext cx="4900144" cy="2736965"/>
          </a:xfrm>
        </p:spPr>
        <p:txBody>
          <a:bodyPr anchor="t">
            <a:normAutofit/>
          </a:bodyPr>
          <a:lstStyle/>
          <a:p>
            <a:pPr algn="l"/>
            <a:r>
              <a:rPr lang="en-US" sz="5400">
                <a:cs typeface="Calibri Light"/>
              </a:rPr>
              <a:t>Does BERT Pay Attention To Cyberbullying?</a:t>
            </a:r>
            <a:endParaRPr lang="en-US" sz="5400"/>
          </a:p>
        </p:txBody>
      </p:sp>
      <p:sp>
        <p:nvSpPr>
          <p:cNvPr id="3" name="Subtitle 2"/>
          <p:cNvSpPr>
            <a:spLocks noGrp="1"/>
          </p:cNvSpPr>
          <p:nvPr>
            <p:ph type="subTitle" idx="1"/>
          </p:nvPr>
        </p:nvSpPr>
        <p:spPr>
          <a:xfrm>
            <a:off x="1294798" y="4338386"/>
            <a:ext cx="5413854" cy="669150"/>
          </a:xfrm>
        </p:spPr>
        <p:txBody>
          <a:bodyPr vert="horz" lIns="91440" tIns="45720" rIns="91440" bIns="45720" rtlCol="0" anchor="b">
            <a:noAutofit/>
          </a:bodyPr>
          <a:lstStyle/>
          <a:p>
            <a:pPr algn="l"/>
            <a:r>
              <a:rPr lang="en-US" sz="1800" b="1">
                <a:cs typeface="Calibri"/>
              </a:rPr>
              <a:t>Fatma </a:t>
            </a:r>
            <a:r>
              <a:rPr lang="en-US" sz="1800" b="1" err="1">
                <a:cs typeface="Calibri"/>
              </a:rPr>
              <a:t>Elsafoury</a:t>
            </a:r>
            <a:r>
              <a:rPr lang="en-US" sz="1800">
                <a:cs typeface="Calibri"/>
              </a:rPr>
              <a:t>, Stamos Katsigiannis, </a:t>
            </a:r>
            <a:br>
              <a:rPr lang="en-US" sz="1800">
                <a:cs typeface="Calibri"/>
              </a:rPr>
            </a:br>
            <a:r>
              <a:rPr lang="en-US" sz="1800">
                <a:cs typeface="Calibri"/>
              </a:rPr>
              <a:t>Steven R. Wilson, and Naeem Ramzan</a:t>
            </a:r>
            <a:endParaRPr lang="en-US"/>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050EACA-E3C0-4A7E-98DF-FFD0935C2F28}"/>
              </a:ext>
            </a:extLst>
          </p:cNvPr>
          <p:cNvPicPr>
            <a:picLocks noChangeAspect="1"/>
          </p:cNvPicPr>
          <p:nvPr/>
        </p:nvPicPr>
        <p:blipFill>
          <a:blip r:embed="rId3"/>
          <a:stretch>
            <a:fillRect/>
          </a:stretch>
        </p:blipFill>
        <p:spPr>
          <a:xfrm>
            <a:off x="7816826" y="1120851"/>
            <a:ext cx="2798828" cy="1254620"/>
          </a:xfrm>
          <a:prstGeom prst="rect">
            <a:avLst/>
          </a:prstGeom>
        </p:spPr>
      </p:pic>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69939C07-541F-4329-B77E-7A7B251BE277}"/>
              </a:ext>
            </a:extLst>
          </p:cNvPr>
          <p:cNvPicPr>
            <a:picLocks noChangeAspect="1"/>
          </p:cNvPicPr>
          <p:nvPr/>
        </p:nvPicPr>
        <p:blipFill>
          <a:blip r:embed="rId4"/>
          <a:stretch>
            <a:fillRect/>
          </a:stretch>
        </p:blipFill>
        <p:spPr>
          <a:xfrm>
            <a:off x="8511481" y="3294934"/>
            <a:ext cx="1402539" cy="1419726"/>
          </a:xfrm>
          <a:prstGeom prst="rect">
            <a:avLst/>
          </a:prstGeom>
        </p:spPr>
      </p:pic>
      <p:pic>
        <p:nvPicPr>
          <p:cNvPr id="7" name="Picture 7" descr="Logo, company name&#10;&#10;Description automatically generated">
            <a:extLst>
              <a:ext uri="{FF2B5EF4-FFF2-40B4-BE49-F238E27FC236}">
                <a16:creationId xmlns:a16="http://schemas.microsoft.com/office/drawing/2014/main" id="{B1EFFF19-9EB2-4DB5-8773-E58DC1E2B07A}"/>
              </a:ext>
            </a:extLst>
          </p:cNvPr>
          <p:cNvPicPr>
            <a:picLocks noChangeAspect="1"/>
          </p:cNvPicPr>
          <p:nvPr/>
        </p:nvPicPr>
        <p:blipFill>
          <a:blip r:embed="rId5"/>
          <a:stretch>
            <a:fillRect/>
          </a:stretch>
        </p:blipFill>
        <p:spPr>
          <a:xfrm>
            <a:off x="8156265" y="4555759"/>
            <a:ext cx="2112975" cy="909070"/>
          </a:xfrm>
          <a:prstGeom prst="rect">
            <a:avLst/>
          </a:prstGeom>
        </p:spPr>
      </p:pic>
      <p:pic>
        <p:nvPicPr>
          <p:cNvPr id="8" name="Picture 8">
            <a:extLst>
              <a:ext uri="{FF2B5EF4-FFF2-40B4-BE49-F238E27FC236}">
                <a16:creationId xmlns:a16="http://schemas.microsoft.com/office/drawing/2014/main" id="{89B6D2E2-127F-47F1-92FB-930045D9A2D6}"/>
              </a:ext>
            </a:extLst>
          </p:cNvPr>
          <p:cNvPicPr>
            <a:picLocks noChangeAspect="1"/>
          </p:cNvPicPr>
          <p:nvPr/>
        </p:nvPicPr>
        <p:blipFill>
          <a:blip r:embed="rId6"/>
          <a:stretch>
            <a:fillRect/>
          </a:stretch>
        </p:blipFill>
        <p:spPr>
          <a:xfrm>
            <a:off x="7904175" y="5661550"/>
            <a:ext cx="2743200" cy="65691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rgbClr val="00B05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296955" cy="1360752"/>
          </a:xfrm>
        </p:spPr>
        <p:txBody>
          <a:bodyPr anchor="ctr">
            <a:normAutofit/>
          </a:bodyPr>
          <a:lstStyle/>
          <a:p>
            <a:r>
              <a:rPr lang="en-US" sz="3600">
                <a:ea typeface="+mj-lt"/>
                <a:cs typeface="+mj-lt"/>
              </a:rPr>
              <a:t>What are the features that BERT relies on for its performance?</a:t>
            </a:r>
            <a:endParaRPr lang="en-US" sz="3600"/>
          </a:p>
        </p:txBody>
      </p:sp>
      <p:pic>
        <p:nvPicPr>
          <p:cNvPr id="4" name="Picture 4" descr="Chart, diagram&#10;&#10;Description automatically generated">
            <a:extLst>
              <a:ext uri="{FF2B5EF4-FFF2-40B4-BE49-F238E27FC236}">
                <a16:creationId xmlns:a16="http://schemas.microsoft.com/office/drawing/2014/main" id="{092B921C-9A59-4E1F-BC7F-8DEAEFCB3CF7}"/>
              </a:ext>
            </a:extLst>
          </p:cNvPr>
          <p:cNvPicPr>
            <a:picLocks noGrp="1" noChangeAspect="1"/>
          </p:cNvPicPr>
          <p:nvPr>
            <p:ph idx="1"/>
          </p:nvPr>
        </p:nvPicPr>
        <p:blipFill>
          <a:blip r:embed="rId3"/>
          <a:stretch>
            <a:fillRect/>
          </a:stretch>
        </p:blipFill>
        <p:spPr>
          <a:xfrm>
            <a:off x="1313235" y="3077948"/>
            <a:ext cx="9570979" cy="2722133"/>
          </a:xfrm>
          <a:ln>
            <a:solidFill>
              <a:srgbClr val="00B050"/>
            </a:solidFill>
          </a:ln>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F25819-4739-4A76-8782-3DC163D55206}"/>
              </a:ext>
            </a:extLst>
          </p:cNvPr>
          <p:cNvSpPr txBox="1"/>
          <p:nvPr/>
        </p:nvSpPr>
        <p:spPr>
          <a:xfrm>
            <a:off x="855814" y="2618391"/>
            <a:ext cx="1068949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Mean </a:t>
            </a:r>
            <a:r>
              <a:rPr lang="en-US" sz="2000" err="1">
                <a:ea typeface="+mn-lt"/>
                <a:cs typeface="+mn-lt"/>
              </a:rPr>
              <a:t>normalised</a:t>
            </a:r>
            <a:r>
              <a:rPr lang="en-US" sz="2000">
                <a:ea typeface="+mn-lt"/>
                <a:cs typeface="+mn-lt"/>
              </a:rPr>
              <a:t> feature importance scores assigned by fine-tuned BERT to POS tags in the datasets</a:t>
            </a:r>
            <a:endParaRPr lang="en-US" sz="2000">
              <a:cs typeface="Calibri"/>
            </a:endParaRPr>
          </a:p>
        </p:txBody>
      </p:sp>
      <p:sp>
        <p:nvSpPr>
          <p:cNvPr id="3" name="Rectangle 2">
            <a:extLst>
              <a:ext uri="{FF2B5EF4-FFF2-40B4-BE49-F238E27FC236}">
                <a16:creationId xmlns:a16="http://schemas.microsoft.com/office/drawing/2014/main" id="{C900786A-87CC-4851-B0B7-B5CB24E86726}"/>
              </a:ext>
            </a:extLst>
          </p:cNvPr>
          <p:cNvSpPr/>
          <p:nvPr/>
        </p:nvSpPr>
        <p:spPr>
          <a:xfrm>
            <a:off x="1475410" y="3082235"/>
            <a:ext cx="2120347" cy="10491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CBFA34-B106-4F5D-B7B3-2F38FC3810BD}"/>
              </a:ext>
            </a:extLst>
          </p:cNvPr>
          <p:cNvSpPr/>
          <p:nvPr/>
        </p:nvSpPr>
        <p:spPr>
          <a:xfrm>
            <a:off x="5373758" y="3082235"/>
            <a:ext cx="1899478" cy="10491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99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rgbClr val="00B05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296955" cy="1360752"/>
          </a:xfrm>
        </p:spPr>
        <p:txBody>
          <a:bodyPr anchor="ctr">
            <a:normAutofit/>
          </a:bodyPr>
          <a:lstStyle/>
          <a:p>
            <a:r>
              <a:rPr lang="en-US" sz="3600">
                <a:ea typeface="+mj-lt"/>
                <a:cs typeface="+mj-lt"/>
              </a:rPr>
              <a:t>What are the features that BERT relies on for its performance?</a:t>
            </a:r>
            <a:endParaRPr lang="en-US" sz="3600"/>
          </a:p>
        </p:txBody>
      </p:sp>
      <p:pic>
        <p:nvPicPr>
          <p:cNvPr id="4" name="Picture 4" descr="Chart, diagram&#10;&#10;Description automatically generated">
            <a:extLst>
              <a:ext uri="{FF2B5EF4-FFF2-40B4-BE49-F238E27FC236}">
                <a16:creationId xmlns:a16="http://schemas.microsoft.com/office/drawing/2014/main" id="{092B921C-9A59-4E1F-BC7F-8DEAEFCB3CF7}"/>
              </a:ext>
            </a:extLst>
          </p:cNvPr>
          <p:cNvPicPr>
            <a:picLocks noGrp="1" noChangeAspect="1"/>
          </p:cNvPicPr>
          <p:nvPr>
            <p:ph idx="1"/>
          </p:nvPr>
        </p:nvPicPr>
        <p:blipFill>
          <a:blip r:embed="rId3"/>
          <a:stretch>
            <a:fillRect/>
          </a:stretch>
        </p:blipFill>
        <p:spPr>
          <a:xfrm>
            <a:off x="1313235" y="3077948"/>
            <a:ext cx="9570979" cy="2722133"/>
          </a:xfrm>
          <a:ln>
            <a:solidFill>
              <a:srgbClr val="00B050"/>
            </a:solidFill>
          </a:ln>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F25819-4739-4A76-8782-3DC163D55206}"/>
              </a:ext>
            </a:extLst>
          </p:cNvPr>
          <p:cNvSpPr txBox="1"/>
          <p:nvPr/>
        </p:nvSpPr>
        <p:spPr>
          <a:xfrm>
            <a:off x="855814" y="2618391"/>
            <a:ext cx="1068949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Mean </a:t>
            </a:r>
            <a:r>
              <a:rPr lang="en-US" sz="2000" err="1">
                <a:ea typeface="+mn-lt"/>
                <a:cs typeface="+mn-lt"/>
              </a:rPr>
              <a:t>normalised</a:t>
            </a:r>
            <a:r>
              <a:rPr lang="en-US" sz="2000">
                <a:ea typeface="+mn-lt"/>
                <a:cs typeface="+mn-lt"/>
              </a:rPr>
              <a:t> feature importance scores assigned by fine-tuned BERT to POS tags in the datasets</a:t>
            </a:r>
            <a:endParaRPr lang="en-US" sz="2000">
              <a:cs typeface="Calibri"/>
            </a:endParaRPr>
          </a:p>
        </p:txBody>
      </p:sp>
      <p:sp>
        <p:nvSpPr>
          <p:cNvPr id="7" name="TextBox 6">
            <a:extLst>
              <a:ext uri="{FF2B5EF4-FFF2-40B4-BE49-F238E27FC236}">
                <a16:creationId xmlns:a16="http://schemas.microsoft.com/office/drawing/2014/main" id="{E6C3F8F9-C463-4150-B4C2-101CEE87A33F}"/>
              </a:ext>
            </a:extLst>
          </p:cNvPr>
          <p:cNvSpPr txBox="1"/>
          <p:nvPr/>
        </p:nvSpPr>
        <p:spPr>
          <a:xfrm>
            <a:off x="572691" y="5935022"/>
            <a:ext cx="11124314" cy="369332"/>
          </a:xfrm>
          <a:prstGeom prst="rect">
            <a:avLst/>
          </a:prstGeom>
          <a:noFill/>
          <a:ln>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Answer: </a:t>
            </a:r>
            <a:r>
              <a:rPr lang="en-US" dirty="0">
                <a:ea typeface="+mn-lt"/>
                <a:cs typeface="+mn-lt"/>
              </a:rPr>
              <a:t>BERT does not rely on linguistic features related to cyberbullying but instead it relies on syntactical biases.</a:t>
            </a:r>
          </a:p>
        </p:txBody>
      </p:sp>
      <p:sp>
        <p:nvSpPr>
          <p:cNvPr id="3" name="Rectangle 2">
            <a:extLst>
              <a:ext uri="{FF2B5EF4-FFF2-40B4-BE49-F238E27FC236}">
                <a16:creationId xmlns:a16="http://schemas.microsoft.com/office/drawing/2014/main" id="{3BF52BFA-0BD9-4800-B437-9A086F5AD41D}"/>
              </a:ext>
            </a:extLst>
          </p:cNvPr>
          <p:cNvSpPr/>
          <p:nvPr/>
        </p:nvSpPr>
        <p:spPr>
          <a:xfrm>
            <a:off x="3551584" y="4153452"/>
            <a:ext cx="1866348" cy="10712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EF516B1-B2FB-4D42-8638-8A9EFDD10A82}"/>
              </a:ext>
            </a:extLst>
          </p:cNvPr>
          <p:cNvSpPr/>
          <p:nvPr/>
        </p:nvSpPr>
        <p:spPr>
          <a:xfrm>
            <a:off x="5473149" y="4153452"/>
            <a:ext cx="1766956" cy="10712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6886A7F-A817-4A4A-9E88-BBF941482E44}"/>
              </a:ext>
            </a:extLst>
          </p:cNvPr>
          <p:cNvSpPr/>
          <p:nvPr/>
        </p:nvSpPr>
        <p:spPr>
          <a:xfrm>
            <a:off x="7240106" y="4153453"/>
            <a:ext cx="1811130" cy="10712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72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chemeClr val="accent1">
                <a:lumMod val="75000"/>
              </a:schemeClr>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942716" cy="1554480"/>
          </a:xfrm>
        </p:spPr>
        <p:txBody>
          <a:bodyPr anchor="ctr">
            <a:normAutofit/>
          </a:bodyPr>
          <a:lstStyle/>
          <a:p>
            <a:r>
              <a:rPr lang="en-US" sz="4800">
                <a:cs typeface="Calibri Light"/>
              </a:rPr>
              <a:t>Take away messages</a:t>
            </a:r>
          </a:p>
        </p:txBody>
      </p:sp>
      <p:sp>
        <p:nvSpPr>
          <p:cNvPr id="3" name="Content Placeholder 2">
            <a:extLst>
              <a:ext uri="{FF2B5EF4-FFF2-40B4-BE49-F238E27FC236}">
                <a16:creationId xmlns:a16="http://schemas.microsoft.com/office/drawing/2014/main" id="{C169ADD8-D6EB-4588-9E9A-60BF63CAA426}"/>
              </a:ext>
            </a:extLst>
          </p:cNvPr>
          <p:cNvSpPr>
            <a:spLocks noGrp="1"/>
          </p:cNvSpPr>
          <p:nvPr>
            <p:ph idx="1"/>
          </p:nvPr>
        </p:nvSpPr>
        <p:spPr>
          <a:xfrm>
            <a:off x="636420" y="2865655"/>
            <a:ext cx="10944029" cy="2108363"/>
          </a:xfrm>
          <a:ln>
            <a:solidFill>
              <a:schemeClr val="accent1">
                <a:lumMod val="75000"/>
              </a:schemeClr>
            </a:solidFill>
          </a:ln>
        </p:spPr>
        <p:txBody>
          <a:bodyPr anchor="ctr">
            <a:normAutofit/>
          </a:bodyPr>
          <a:lstStyle/>
          <a:p>
            <a:pPr marL="342900" indent="-342900"/>
            <a:r>
              <a:rPr lang="en-US" sz="2400" dirty="0">
                <a:ea typeface="+mn-lt"/>
                <a:cs typeface="+mn-lt"/>
              </a:rPr>
              <a:t>BERT performs significantly better than RNNs on cyberbullying detection tasks.</a:t>
            </a:r>
            <a:endParaRPr lang="en-US" dirty="0">
              <a:ea typeface="+mn-lt"/>
              <a:cs typeface="+mn-lt"/>
            </a:endParaRPr>
          </a:p>
          <a:p>
            <a:pPr marL="342900" indent="-342900"/>
            <a:r>
              <a:rPr lang="en-US" sz="2400" dirty="0">
                <a:ea typeface="+mn-lt"/>
                <a:cs typeface="+mn-lt"/>
              </a:rPr>
              <a:t>Attention weights do not play a role in BERT’s performance.</a:t>
            </a:r>
            <a:endParaRPr lang="en-US" dirty="0">
              <a:cs typeface="Calibri"/>
            </a:endParaRPr>
          </a:p>
          <a:p>
            <a:pPr marL="342900" indent="-342900"/>
            <a:r>
              <a:rPr lang="en-US" sz="2400" dirty="0">
                <a:ea typeface="+mn-lt"/>
                <a:cs typeface="+mn-lt"/>
              </a:rPr>
              <a:t>Results suggest that BERT relies on syntactical biases</a:t>
            </a:r>
            <a:br>
              <a:rPr lang="en-US" sz="2400" dirty="0">
                <a:ea typeface="+mn-lt"/>
                <a:cs typeface="+mn-lt"/>
              </a:rPr>
            </a:br>
            <a:r>
              <a:rPr lang="en-US" sz="2400" dirty="0">
                <a:ea typeface="+mn-lt"/>
                <a:cs typeface="+mn-lt"/>
              </a:rPr>
              <a:t>in the datasets to achieve its high performance.</a:t>
            </a:r>
          </a:p>
          <a:p>
            <a:pPr marL="342900" indent="-342900" algn="just"/>
            <a:endParaRPr lang="en-US" sz="2400">
              <a:cs typeface="Calibri" panose="020F0502020204030204"/>
            </a:endParaRP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8BF7E49-B856-43FA-A2A2-D79BC322CC62}"/>
              </a:ext>
            </a:extLst>
          </p:cNvPr>
          <p:cNvSpPr txBox="1">
            <a:spLocks/>
          </p:cNvSpPr>
          <p:nvPr/>
        </p:nvSpPr>
        <p:spPr>
          <a:xfrm>
            <a:off x="2919325" y="5109278"/>
            <a:ext cx="4043997" cy="274923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200">
                <a:solidFill>
                  <a:schemeClr val="tx2"/>
                </a:solidFill>
              </a:rPr>
              <a:t>Thank you</a:t>
            </a:r>
          </a:p>
        </p:txBody>
      </p:sp>
      <p:sp>
        <p:nvSpPr>
          <p:cNvPr id="5" name="TextBox 4">
            <a:extLst>
              <a:ext uri="{FF2B5EF4-FFF2-40B4-BE49-F238E27FC236}">
                <a16:creationId xmlns:a16="http://schemas.microsoft.com/office/drawing/2014/main" id="{D05D8426-4A2E-4EAA-BBC7-CD08292CAAB1}"/>
              </a:ext>
            </a:extLst>
          </p:cNvPr>
          <p:cNvSpPr txBox="1"/>
          <p:nvPr/>
        </p:nvSpPr>
        <p:spPr>
          <a:xfrm>
            <a:off x="7600943" y="5432119"/>
            <a:ext cx="35181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hlinkClick r:id="rId3"/>
              </a:rPr>
              <a:t>fatma.elsafoury@uws.ac.uk</a:t>
            </a:r>
            <a:endParaRPr lang="en-US">
              <a:cs typeface="Calibri" panose="020F0502020204030204"/>
            </a:endParaRPr>
          </a:p>
          <a:p>
            <a:r>
              <a:rPr lang="en-US" b="1">
                <a:cs typeface="Calibri"/>
              </a:rPr>
              <a:t>@fatmaelsafoury</a:t>
            </a:r>
          </a:p>
        </p:txBody>
      </p:sp>
      <p:pic>
        <p:nvPicPr>
          <p:cNvPr id="6" name="Picture 6" descr="Icon&#10;&#10;Description automatically generated">
            <a:extLst>
              <a:ext uri="{FF2B5EF4-FFF2-40B4-BE49-F238E27FC236}">
                <a16:creationId xmlns:a16="http://schemas.microsoft.com/office/drawing/2014/main" id="{7A65DC05-CAF7-4E19-8C57-F945F2BF8CD9}"/>
              </a:ext>
            </a:extLst>
          </p:cNvPr>
          <p:cNvPicPr>
            <a:picLocks noChangeAspect="1"/>
          </p:cNvPicPr>
          <p:nvPr/>
        </p:nvPicPr>
        <p:blipFill>
          <a:blip r:embed="rId4"/>
          <a:stretch>
            <a:fillRect/>
          </a:stretch>
        </p:blipFill>
        <p:spPr>
          <a:xfrm>
            <a:off x="7346043" y="5483876"/>
            <a:ext cx="312058" cy="280821"/>
          </a:xfrm>
          <a:prstGeom prst="rect">
            <a:avLst/>
          </a:prstGeom>
        </p:spPr>
      </p:pic>
      <p:pic>
        <p:nvPicPr>
          <p:cNvPr id="7" name="Picture 7" descr="Logo&#10;&#10;Description automatically generated">
            <a:extLst>
              <a:ext uri="{FF2B5EF4-FFF2-40B4-BE49-F238E27FC236}">
                <a16:creationId xmlns:a16="http://schemas.microsoft.com/office/drawing/2014/main" id="{EBC69112-A424-4E6C-9C1A-78246F790E4E}"/>
              </a:ext>
            </a:extLst>
          </p:cNvPr>
          <p:cNvPicPr>
            <a:picLocks noChangeAspect="1"/>
          </p:cNvPicPr>
          <p:nvPr/>
        </p:nvPicPr>
        <p:blipFill rotWithShape="1">
          <a:blip r:embed="rId5"/>
          <a:srcRect l="5263" t="6195" r="5742" b="14602"/>
          <a:stretch/>
        </p:blipFill>
        <p:spPr>
          <a:xfrm>
            <a:off x="7355115" y="5712315"/>
            <a:ext cx="285445" cy="305502"/>
          </a:xfrm>
          <a:prstGeom prst="rect">
            <a:avLst/>
          </a:prstGeom>
        </p:spPr>
      </p:pic>
    </p:spTree>
    <p:extLst>
      <p:ext uri="{BB962C8B-B14F-4D97-AF65-F5344CB8AC3E}">
        <p14:creationId xmlns:p14="http://schemas.microsoft.com/office/powerpoint/2010/main" val="229235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rgbClr val="FF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942716" cy="1554480"/>
          </a:xfrm>
        </p:spPr>
        <p:txBody>
          <a:bodyPr anchor="ctr">
            <a:normAutofit/>
          </a:bodyPr>
          <a:lstStyle/>
          <a:p>
            <a:r>
              <a:rPr lang="en-US" sz="4800">
                <a:cs typeface="Calibri Light"/>
              </a:rPr>
              <a:t>Cyberbullying Detection</a:t>
            </a:r>
          </a:p>
        </p:txBody>
      </p:sp>
      <p:sp>
        <p:nvSpPr>
          <p:cNvPr id="3" name="Content Placeholder 2">
            <a:extLst>
              <a:ext uri="{FF2B5EF4-FFF2-40B4-BE49-F238E27FC236}">
                <a16:creationId xmlns:a16="http://schemas.microsoft.com/office/drawing/2014/main" id="{C169ADD8-D6EB-4588-9E9A-60BF63CAA426}"/>
              </a:ext>
            </a:extLst>
          </p:cNvPr>
          <p:cNvSpPr>
            <a:spLocks noGrp="1"/>
          </p:cNvSpPr>
          <p:nvPr>
            <p:ph idx="1"/>
          </p:nvPr>
        </p:nvSpPr>
        <p:spPr>
          <a:xfrm>
            <a:off x="734584" y="2763522"/>
            <a:ext cx="10712726" cy="3481472"/>
          </a:xfrm>
          <a:ln>
            <a:solidFill>
              <a:srgbClr val="FF0000"/>
            </a:solidFill>
          </a:ln>
        </p:spPr>
        <p:txBody>
          <a:bodyPr anchor="ctr">
            <a:normAutofit/>
          </a:bodyPr>
          <a:lstStyle/>
          <a:p>
            <a:pPr marL="0" indent="0">
              <a:buNone/>
            </a:pPr>
            <a:endParaRPr lang="en-US" sz="2400">
              <a:cs typeface="Calibri"/>
            </a:endParaRPr>
          </a:p>
          <a:p>
            <a:r>
              <a:rPr lang="en-US" sz="2400" dirty="0">
                <a:cs typeface="Calibri"/>
              </a:rPr>
              <a:t>What is cyberbullying?</a:t>
            </a:r>
            <a:endParaRPr lang="en-US" dirty="0">
              <a:cs typeface="Calibri"/>
            </a:endParaRPr>
          </a:p>
          <a:p>
            <a:pPr lvl="1"/>
            <a:r>
              <a:rPr lang="en-US" sz="2000" dirty="0">
                <a:cs typeface="Calibri"/>
              </a:rPr>
              <a:t> Spreading insults using an electronic medium.</a:t>
            </a:r>
          </a:p>
          <a:p>
            <a:endParaRPr lang="en-US" sz="2400" dirty="0">
              <a:cs typeface="Calibri"/>
            </a:endParaRPr>
          </a:p>
          <a:p>
            <a:endParaRPr lang="en-US" sz="2400">
              <a:ea typeface="+mn-lt"/>
              <a:cs typeface="+mn-lt"/>
            </a:endParaRP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57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rgbClr val="FF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942716" cy="1554480"/>
          </a:xfrm>
        </p:spPr>
        <p:txBody>
          <a:bodyPr anchor="ctr">
            <a:normAutofit/>
          </a:bodyPr>
          <a:lstStyle/>
          <a:p>
            <a:r>
              <a:rPr lang="en-US" sz="4800">
                <a:cs typeface="Calibri Light"/>
              </a:rPr>
              <a:t>Cyberbullying Detection</a:t>
            </a:r>
          </a:p>
        </p:txBody>
      </p:sp>
      <p:sp>
        <p:nvSpPr>
          <p:cNvPr id="3" name="Content Placeholder 2">
            <a:extLst>
              <a:ext uri="{FF2B5EF4-FFF2-40B4-BE49-F238E27FC236}">
                <a16:creationId xmlns:a16="http://schemas.microsoft.com/office/drawing/2014/main" id="{C169ADD8-D6EB-4588-9E9A-60BF63CAA426}"/>
              </a:ext>
            </a:extLst>
          </p:cNvPr>
          <p:cNvSpPr>
            <a:spLocks noGrp="1"/>
          </p:cNvSpPr>
          <p:nvPr>
            <p:ph idx="1"/>
          </p:nvPr>
        </p:nvSpPr>
        <p:spPr>
          <a:xfrm>
            <a:off x="734584" y="2763522"/>
            <a:ext cx="10712726" cy="3481472"/>
          </a:xfrm>
          <a:ln>
            <a:solidFill>
              <a:srgbClr val="FF0000"/>
            </a:solidFill>
          </a:ln>
        </p:spPr>
        <p:txBody>
          <a:bodyPr anchor="ctr">
            <a:normAutofit/>
          </a:bodyPr>
          <a:lstStyle/>
          <a:p>
            <a:endParaRPr lang="en-US" sz="2400" dirty="0">
              <a:solidFill>
                <a:schemeClr val="bg2">
                  <a:lumMod val="75000"/>
                </a:schemeClr>
              </a:solidFill>
              <a:cs typeface="Calibri"/>
            </a:endParaRPr>
          </a:p>
          <a:p>
            <a:r>
              <a:rPr lang="en-US" sz="2400" dirty="0">
                <a:solidFill>
                  <a:schemeClr val="bg2">
                    <a:lumMod val="75000"/>
                  </a:schemeClr>
                </a:solidFill>
                <a:cs typeface="Calibri"/>
              </a:rPr>
              <a:t>What is cyberbullying?</a:t>
            </a:r>
            <a:endParaRPr lang="en-US">
              <a:solidFill>
                <a:schemeClr val="bg2">
                  <a:lumMod val="75000"/>
                </a:schemeClr>
              </a:solidFill>
              <a:cs typeface="Calibri"/>
            </a:endParaRPr>
          </a:p>
          <a:p>
            <a:pPr lvl="1"/>
            <a:r>
              <a:rPr lang="en-US" sz="2000" dirty="0">
                <a:solidFill>
                  <a:schemeClr val="bg2">
                    <a:lumMod val="75000"/>
                  </a:schemeClr>
                </a:solidFill>
                <a:cs typeface="Calibri"/>
              </a:rPr>
              <a:t> Spreading insults using an electronic medium.</a:t>
            </a:r>
          </a:p>
          <a:p>
            <a:r>
              <a:rPr lang="en-US" sz="2400" dirty="0">
                <a:cs typeface="Calibri"/>
              </a:rPr>
              <a:t>Why detect cyberbullying?</a:t>
            </a:r>
          </a:p>
          <a:p>
            <a:pPr lvl="1"/>
            <a:r>
              <a:rPr lang="en-US" sz="2000" dirty="0">
                <a:cs typeface="Calibri"/>
              </a:rPr>
              <a:t>Support victims, warn/block bullies.</a:t>
            </a:r>
          </a:p>
          <a:p>
            <a:endParaRPr lang="en-US" sz="2400" dirty="0">
              <a:cs typeface="Calibri"/>
            </a:endParaRPr>
          </a:p>
          <a:p>
            <a:endParaRPr lang="en-US" sz="2400">
              <a:ea typeface="+mn-lt"/>
              <a:cs typeface="+mn-lt"/>
            </a:endParaRP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92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rgbClr val="FF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942716" cy="1554480"/>
          </a:xfrm>
        </p:spPr>
        <p:txBody>
          <a:bodyPr anchor="ctr">
            <a:normAutofit/>
          </a:bodyPr>
          <a:lstStyle/>
          <a:p>
            <a:r>
              <a:rPr lang="en-US" sz="4800">
                <a:cs typeface="Calibri Light"/>
              </a:rPr>
              <a:t>Cyberbullying Detection</a:t>
            </a:r>
          </a:p>
        </p:txBody>
      </p:sp>
      <p:sp>
        <p:nvSpPr>
          <p:cNvPr id="3" name="Content Placeholder 2">
            <a:extLst>
              <a:ext uri="{FF2B5EF4-FFF2-40B4-BE49-F238E27FC236}">
                <a16:creationId xmlns:a16="http://schemas.microsoft.com/office/drawing/2014/main" id="{C169ADD8-D6EB-4588-9E9A-60BF63CAA426}"/>
              </a:ext>
            </a:extLst>
          </p:cNvPr>
          <p:cNvSpPr>
            <a:spLocks noGrp="1"/>
          </p:cNvSpPr>
          <p:nvPr>
            <p:ph idx="1"/>
          </p:nvPr>
        </p:nvSpPr>
        <p:spPr>
          <a:xfrm>
            <a:off x="734584" y="2763522"/>
            <a:ext cx="10712726" cy="3481472"/>
          </a:xfrm>
          <a:ln>
            <a:solidFill>
              <a:srgbClr val="FF0000"/>
            </a:solidFill>
          </a:ln>
        </p:spPr>
        <p:txBody>
          <a:bodyPr anchor="ctr">
            <a:normAutofit/>
          </a:bodyPr>
          <a:lstStyle/>
          <a:p>
            <a:endParaRPr lang="en-US" sz="2400" dirty="0">
              <a:solidFill>
                <a:schemeClr val="bg2">
                  <a:lumMod val="75000"/>
                </a:schemeClr>
              </a:solidFill>
              <a:cs typeface="Calibri"/>
            </a:endParaRPr>
          </a:p>
          <a:p>
            <a:r>
              <a:rPr lang="en-US" sz="2400" dirty="0">
                <a:solidFill>
                  <a:schemeClr val="bg2">
                    <a:lumMod val="75000"/>
                  </a:schemeClr>
                </a:solidFill>
                <a:cs typeface="Calibri"/>
              </a:rPr>
              <a:t>What is cyberbullying?</a:t>
            </a:r>
            <a:endParaRPr lang="en-US" dirty="0">
              <a:solidFill>
                <a:schemeClr val="bg2">
                  <a:lumMod val="75000"/>
                </a:schemeClr>
              </a:solidFill>
              <a:cs typeface="Calibri"/>
            </a:endParaRPr>
          </a:p>
          <a:p>
            <a:pPr lvl="1"/>
            <a:r>
              <a:rPr lang="en-US" sz="2000" dirty="0">
                <a:solidFill>
                  <a:schemeClr val="bg2">
                    <a:lumMod val="75000"/>
                  </a:schemeClr>
                </a:solidFill>
                <a:cs typeface="Calibri"/>
              </a:rPr>
              <a:t> Spreading insults using an electronic medium.</a:t>
            </a:r>
          </a:p>
          <a:p>
            <a:r>
              <a:rPr lang="en-US" sz="2400" dirty="0">
                <a:solidFill>
                  <a:schemeClr val="bg2">
                    <a:lumMod val="75000"/>
                  </a:schemeClr>
                </a:solidFill>
                <a:cs typeface="Calibri"/>
              </a:rPr>
              <a:t>Why detect cyberbullying?</a:t>
            </a:r>
          </a:p>
          <a:p>
            <a:pPr lvl="1"/>
            <a:r>
              <a:rPr lang="en-US" sz="2000" dirty="0">
                <a:solidFill>
                  <a:schemeClr val="bg2">
                    <a:lumMod val="75000"/>
                  </a:schemeClr>
                </a:solidFill>
                <a:cs typeface="Calibri"/>
              </a:rPr>
              <a:t>Support victims, warn/block bullies.</a:t>
            </a:r>
          </a:p>
          <a:p>
            <a:r>
              <a:rPr lang="en-US" sz="2400" dirty="0">
                <a:cs typeface="Calibri"/>
              </a:rPr>
              <a:t>How to improve the detection of cyberbullying? </a:t>
            </a:r>
          </a:p>
          <a:p>
            <a:pPr lvl="1"/>
            <a:r>
              <a:rPr lang="en-US" sz="2000" dirty="0">
                <a:cs typeface="Calibri"/>
              </a:rPr>
              <a:t>Attention-based pre-trained language models </a:t>
            </a:r>
            <a:r>
              <a:rPr lang="en-US" sz="2000" dirty="0">
                <a:ea typeface="+mn-lt"/>
                <a:cs typeface="+mn-lt"/>
              </a:rPr>
              <a:t>→</a:t>
            </a:r>
            <a:r>
              <a:rPr lang="en-US" sz="2000" dirty="0">
                <a:cs typeface="Calibri"/>
              </a:rPr>
              <a:t> BERT.</a:t>
            </a:r>
          </a:p>
          <a:p>
            <a:endParaRPr lang="en-US" sz="2400">
              <a:ea typeface="+mn-lt"/>
              <a:cs typeface="+mn-lt"/>
            </a:endParaRPr>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21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rgbClr val="00B0F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942716" cy="1554480"/>
          </a:xfrm>
        </p:spPr>
        <p:txBody>
          <a:bodyPr anchor="ctr">
            <a:normAutofit fontScale="90000"/>
          </a:bodyPr>
          <a:lstStyle/>
          <a:p>
            <a:r>
              <a:rPr lang="en-US" sz="4800">
                <a:ea typeface="+mj-lt"/>
                <a:cs typeface="+mj-lt"/>
              </a:rPr>
              <a:t>What is BERT's performance on different cyberbullying-related datasets?</a:t>
            </a:r>
            <a:endParaRPr lang="en-US"/>
          </a:p>
        </p:txBody>
      </p:sp>
      <p:graphicFrame>
        <p:nvGraphicFramePr>
          <p:cNvPr id="7" name="Table 7">
            <a:extLst>
              <a:ext uri="{FF2B5EF4-FFF2-40B4-BE49-F238E27FC236}">
                <a16:creationId xmlns:a16="http://schemas.microsoft.com/office/drawing/2014/main" id="{FD70927B-6630-4750-81B0-1108A34AD0B3}"/>
              </a:ext>
            </a:extLst>
          </p:cNvPr>
          <p:cNvGraphicFramePr>
            <a:graphicFrameLocks noGrp="1"/>
          </p:cNvGraphicFramePr>
          <p:nvPr>
            <p:ph idx="1"/>
            <p:extLst>
              <p:ext uri="{D42A27DB-BD31-4B8C-83A1-F6EECF244321}">
                <p14:modId xmlns:p14="http://schemas.microsoft.com/office/powerpoint/2010/main" val="2368237679"/>
              </p:ext>
            </p:extLst>
          </p:nvPr>
        </p:nvGraphicFramePr>
        <p:xfrm>
          <a:off x="1506673" y="3135922"/>
          <a:ext cx="9369105" cy="2468880"/>
        </p:xfrm>
        <a:graphic>
          <a:graphicData uri="http://schemas.openxmlformats.org/drawingml/2006/table">
            <a:tbl>
              <a:tblPr firstRow="1" bandRow="1">
                <a:tableStyleId>{5C22544A-7EE6-4342-B048-85BDC9FD1C3A}</a:tableStyleId>
              </a:tblPr>
              <a:tblGrid>
                <a:gridCol w="1918843">
                  <a:extLst>
                    <a:ext uri="{9D8B030D-6E8A-4147-A177-3AD203B41FA5}">
                      <a16:colId xmlns:a16="http://schemas.microsoft.com/office/drawing/2014/main" val="1195052524"/>
                    </a:ext>
                  </a:extLst>
                </a:gridCol>
                <a:gridCol w="1486021">
                  <a:extLst>
                    <a:ext uri="{9D8B030D-6E8A-4147-A177-3AD203B41FA5}">
                      <a16:colId xmlns:a16="http://schemas.microsoft.com/office/drawing/2014/main" val="2048621714"/>
                    </a:ext>
                  </a:extLst>
                </a:gridCol>
                <a:gridCol w="1745714">
                  <a:extLst>
                    <a:ext uri="{9D8B030D-6E8A-4147-A177-3AD203B41FA5}">
                      <a16:colId xmlns:a16="http://schemas.microsoft.com/office/drawing/2014/main" val="1763390028"/>
                    </a:ext>
                  </a:extLst>
                </a:gridCol>
                <a:gridCol w="1442739">
                  <a:extLst>
                    <a:ext uri="{9D8B030D-6E8A-4147-A177-3AD203B41FA5}">
                      <a16:colId xmlns:a16="http://schemas.microsoft.com/office/drawing/2014/main" val="793348178"/>
                    </a:ext>
                  </a:extLst>
                </a:gridCol>
                <a:gridCol w="1214265">
                  <a:extLst>
                    <a:ext uri="{9D8B030D-6E8A-4147-A177-3AD203B41FA5}">
                      <a16:colId xmlns:a16="http://schemas.microsoft.com/office/drawing/2014/main" val="3062533785"/>
                    </a:ext>
                  </a:extLst>
                </a:gridCol>
                <a:gridCol w="1561523">
                  <a:extLst>
                    <a:ext uri="{9D8B030D-6E8A-4147-A177-3AD203B41FA5}">
                      <a16:colId xmlns:a16="http://schemas.microsoft.com/office/drawing/2014/main" val="3933409721"/>
                    </a:ext>
                  </a:extLst>
                </a:gridCol>
              </a:tblGrid>
              <a:tr h="411121">
                <a:tc>
                  <a:txBody>
                    <a:bodyPr/>
                    <a:lstStyle/>
                    <a:p>
                      <a:pPr lvl="0">
                        <a:buNone/>
                      </a:pPr>
                      <a:r>
                        <a:rPr lang="en-US">
                          <a:solidFill>
                            <a:schemeClr val="bg1"/>
                          </a:solidFill>
                        </a:rPr>
                        <a:t>Dataset</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r"/>
                      <a:r>
                        <a:rPr lang="en-US">
                          <a:solidFill>
                            <a:schemeClr val="bg1"/>
                          </a:solidFill>
                        </a:rPr>
                        <a:t>No. Samples</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r"/>
                      <a:r>
                        <a:rPr lang="en-US">
                          <a:solidFill>
                            <a:schemeClr val="bg1"/>
                          </a:solidFill>
                        </a:rPr>
                        <a:t>No. Positive</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ctr"/>
                      <a:r>
                        <a:rPr lang="en-US">
                          <a:solidFill>
                            <a:schemeClr val="bg1"/>
                          </a:solidFill>
                        </a:rPr>
                        <a:t>LSTM</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ctr"/>
                      <a:r>
                        <a:rPr lang="en-US">
                          <a:solidFill>
                            <a:schemeClr val="bg1"/>
                          </a:solidFill>
                        </a:rPr>
                        <a:t>Bi-LSTM</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ctr"/>
                      <a:r>
                        <a:rPr lang="en-US">
                          <a:solidFill>
                            <a:schemeClr val="bg1"/>
                          </a:solidFill>
                        </a:rPr>
                        <a:t>BERT</a:t>
                      </a:r>
                    </a:p>
                    <a:p>
                      <a:pPr lvl="0" algn="ctr">
                        <a:buNone/>
                      </a:pPr>
                      <a:r>
                        <a:rPr lang="en-US">
                          <a:solidFill>
                            <a:schemeClr val="bg1"/>
                          </a:solidFill>
                        </a:rPr>
                        <a:t>(Fine-Tuned)</a:t>
                      </a:r>
                    </a:p>
                  </a:txBody>
                  <a:tcPr anchor="ctr">
                    <a:lnL w="0">
                      <a:noFill/>
                    </a:lnL>
                    <a:lnR w="0">
                      <a:noFill/>
                    </a:lnR>
                    <a:lnT w="0">
                      <a:noFill/>
                    </a:lnT>
                    <a:lnB w="12700">
                      <a:solidFill>
                        <a:schemeClr val="tx1"/>
                      </a:solidFill>
                    </a:lnB>
                    <a:lnTlToBr w="0">
                      <a:noFill/>
                    </a:lnTlToBr>
                    <a:lnBlToTr w="0">
                      <a:noFill/>
                    </a:lnBlToTr>
                    <a:solidFill>
                      <a:srgbClr val="00B0F0"/>
                    </a:solidFill>
                  </a:tcPr>
                </a:tc>
                <a:extLst>
                  <a:ext uri="{0D108BD9-81ED-4DB2-BD59-A6C34878D82A}">
                    <a16:rowId xmlns:a16="http://schemas.microsoft.com/office/drawing/2014/main" val="2593534032"/>
                  </a:ext>
                </a:extLst>
              </a:tr>
              <a:tr h="236394">
                <a:tc>
                  <a:txBody>
                    <a:bodyPr/>
                    <a:lstStyle/>
                    <a:p>
                      <a:r>
                        <a:rPr lang="en-US">
                          <a:solidFill>
                            <a:schemeClr val="tx1"/>
                          </a:solidFill>
                        </a:rPr>
                        <a:t>Kaggle (Insults)</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r"/>
                      <a:r>
                        <a:rPr lang="en-US">
                          <a:solidFill>
                            <a:schemeClr val="tx1"/>
                          </a:solidFill>
                        </a:rPr>
                        <a:t>7425</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r"/>
                      <a:r>
                        <a:rPr lang="en-US">
                          <a:solidFill>
                            <a:schemeClr val="tx1"/>
                          </a:solidFill>
                        </a:rPr>
                        <a:t>2578 (35%)</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ctr"/>
                      <a:r>
                        <a:rPr lang="en-US">
                          <a:solidFill>
                            <a:schemeClr val="tx1"/>
                          </a:solidFill>
                        </a:rPr>
                        <a:t>0.642</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ctr"/>
                      <a:r>
                        <a:rPr lang="en-US">
                          <a:solidFill>
                            <a:schemeClr val="tx1"/>
                          </a:solidFill>
                        </a:rPr>
                        <a:t>0.653</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ctr"/>
                      <a:r>
                        <a:rPr lang="en-US" b="1">
                          <a:solidFill>
                            <a:schemeClr val="tx1"/>
                          </a:solidFill>
                        </a:rPr>
                        <a:t>0.768</a:t>
                      </a:r>
                    </a:p>
                  </a:txBody>
                  <a:tcPr>
                    <a:lnL w="0">
                      <a:noFill/>
                    </a:lnL>
                    <a:lnR w="0">
                      <a:noFill/>
                    </a:lnR>
                    <a:lnT w="12700">
                      <a:solidFill>
                        <a:schemeClr val="tx1"/>
                      </a:solidFill>
                    </a:lnT>
                    <a:lnB w="0">
                      <a:noFill/>
                    </a:lnB>
                    <a:lnTlToBr w="0">
                      <a:noFill/>
                    </a:lnTlToBr>
                    <a:lnBlToTr w="0">
                      <a:noFill/>
                    </a:lnBlToTr>
                    <a:solidFill>
                      <a:schemeClr val="bg1"/>
                    </a:solidFill>
                  </a:tcPr>
                </a:tc>
                <a:extLst>
                  <a:ext uri="{0D108BD9-81ED-4DB2-BD59-A6C34878D82A}">
                    <a16:rowId xmlns:a16="http://schemas.microsoft.com/office/drawing/2014/main" val="790591697"/>
                  </a:ext>
                </a:extLst>
              </a:tr>
              <a:tr h="236394">
                <a:tc>
                  <a:txBody>
                    <a:bodyPr/>
                    <a:lstStyle/>
                    <a:p>
                      <a:r>
                        <a:rPr lang="en-US">
                          <a:solidFill>
                            <a:schemeClr val="tx1"/>
                          </a:solidFill>
                        </a:rPr>
                        <a:t>Twitter (Sexism)</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14742</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3370 (23%)</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0.656</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0.649</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b="1">
                          <a:solidFill>
                            <a:schemeClr val="tx1"/>
                          </a:solidFill>
                        </a:rPr>
                        <a:t>0.760</a:t>
                      </a:r>
                    </a:p>
                  </a:txBody>
                  <a:tcPr>
                    <a:lnL w="0">
                      <a:noFill/>
                    </a:lnL>
                    <a:lnR w="0">
                      <a:noFill/>
                    </a:lnR>
                    <a:lnT w="0">
                      <a:noFill/>
                    </a:lnT>
                    <a:lnB w="0">
                      <a:noFill/>
                    </a:lnB>
                    <a:lnTlToBr w="0">
                      <a:noFill/>
                    </a:lnTlToBr>
                    <a:lnBlToTr w="0">
                      <a:noFill/>
                    </a:lnBlToTr>
                    <a:solidFill>
                      <a:schemeClr val="bg1"/>
                    </a:solidFill>
                  </a:tcPr>
                </a:tc>
                <a:extLst>
                  <a:ext uri="{0D108BD9-81ED-4DB2-BD59-A6C34878D82A}">
                    <a16:rowId xmlns:a16="http://schemas.microsoft.com/office/drawing/2014/main" val="617180717"/>
                  </a:ext>
                </a:extLst>
              </a:tr>
              <a:tr h="236394">
                <a:tc>
                  <a:txBody>
                    <a:bodyPr/>
                    <a:lstStyle/>
                    <a:p>
                      <a:r>
                        <a:rPr lang="en-US">
                          <a:solidFill>
                            <a:schemeClr val="tx1"/>
                          </a:solidFill>
                        </a:rPr>
                        <a:t>Twitter (Racism)</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13349</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1969 (15%)</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0.640</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0.678</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b="1">
                          <a:solidFill>
                            <a:schemeClr val="tx1"/>
                          </a:solidFill>
                        </a:rPr>
                        <a:t>0.757</a:t>
                      </a:r>
                    </a:p>
                  </a:txBody>
                  <a:tcPr>
                    <a:lnL w="0">
                      <a:noFill/>
                    </a:lnL>
                    <a:lnR w="0">
                      <a:noFill/>
                    </a:lnR>
                    <a:lnT w="0">
                      <a:noFill/>
                    </a:lnT>
                    <a:lnB w="0">
                      <a:noFill/>
                    </a:lnB>
                    <a:lnTlToBr w="0">
                      <a:noFill/>
                    </a:lnTlToBr>
                    <a:lnBlToTr w="0">
                      <a:noFill/>
                    </a:lnBlToTr>
                    <a:solidFill>
                      <a:schemeClr val="bg1"/>
                    </a:solidFill>
                  </a:tcPr>
                </a:tc>
                <a:extLst>
                  <a:ext uri="{0D108BD9-81ED-4DB2-BD59-A6C34878D82A}">
                    <a16:rowId xmlns:a16="http://schemas.microsoft.com/office/drawing/2014/main" val="2129134626"/>
                  </a:ext>
                </a:extLst>
              </a:tr>
              <a:tr h="246673">
                <a:tc>
                  <a:txBody>
                    <a:bodyPr/>
                    <a:lstStyle/>
                    <a:p>
                      <a:r>
                        <a:rPr lang="en-US">
                          <a:solidFill>
                            <a:schemeClr val="tx1"/>
                          </a:solidFill>
                        </a:rPr>
                        <a:t>WTP*(Aggression)</a:t>
                      </a:r>
                      <a:endParaRPr lang="en-US"/>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114649</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14641 (13%)</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0.711</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0.679</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b="1">
                          <a:solidFill>
                            <a:schemeClr val="tx1"/>
                          </a:solidFill>
                        </a:rPr>
                        <a:t>0.753</a:t>
                      </a:r>
                    </a:p>
                  </a:txBody>
                  <a:tcPr>
                    <a:lnL w="0">
                      <a:noFill/>
                    </a:lnL>
                    <a:lnR w="0">
                      <a:noFill/>
                    </a:lnR>
                    <a:lnT w="0">
                      <a:noFill/>
                    </a:lnT>
                    <a:lnB w="0">
                      <a:noFill/>
                    </a:lnB>
                    <a:lnTlToBr w="0">
                      <a:noFill/>
                    </a:lnTlToBr>
                    <a:lnBlToTr w="0">
                      <a:noFill/>
                    </a:lnBlToTr>
                    <a:solidFill>
                      <a:schemeClr val="bg1"/>
                    </a:solidFill>
                  </a:tcPr>
                </a:tc>
                <a:extLst>
                  <a:ext uri="{0D108BD9-81ED-4DB2-BD59-A6C34878D82A}">
                    <a16:rowId xmlns:a16="http://schemas.microsoft.com/office/drawing/2014/main" val="49958356"/>
                  </a:ext>
                </a:extLst>
              </a:tr>
              <a:tr h="236394">
                <a:tc>
                  <a:txBody>
                    <a:bodyPr/>
                    <a:lstStyle/>
                    <a:p>
                      <a:r>
                        <a:rPr lang="en-US">
                          <a:solidFill>
                            <a:schemeClr val="tx1"/>
                          </a:solidFill>
                        </a:rPr>
                        <a:t>WTP* (Toxicity)</a:t>
                      </a:r>
                      <a:endParaRPr lang="en-US"/>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r"/>
                      <a:r>
                        <a:rPr lang="en-US">
                          <a:solidFill>
                            <a:schemeClr val="tx1"/>
                          </a:solidFill>
                        </a:rPr>
                        <a:t>157671</a:t>
                      </a:r>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r"/>
                      <a:r>
                        <a:rPr lang="en-US">
                          <a:solidFill>
                            <a:schemeClr val="tx1"/>
                          </a:solidFill>
                        </a:rPr>
                        <a:t>15221 (10%)</a:t>
                      </a:r>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ctr"/>
                      <a:r>
                        <a:rPr lang="en-US">
                          <a:solidFill>
                            <a:schemeClr val="tx1"/>
                          </a:solidFill>
                        </a:rPr>
                        <a:t>0.723</a:t>
                      </a:r>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ctr"/>
                      <a:r>
                        <a:rPr lang="en-US">
                          <a:solidFill>
                            <a:schemeClr val="tx1"/>
                          </a:solidFill>
                        </a:rPr>
                        <a:t>0.737</a:t>
                      </a:r>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ctr"/>
                      <a:r>
                        <a:rPr lang="en-US" b="1">
                          <a:solidFill>
                            <a:schemeClr val="tx1"/>
                          </a:solidFill>
                        </a:rPr>
                        <a:t>0.786</a:t>
                      </a:r>
                    </a:p>
                  </a:txBody>
                  <a:tcPr>
                    <a:lnL w="0">
                      <a:noFill/>
                    </a:lnL>
                    <a:lnR w="0">
                      <a:noFill/>
                    </a:lnR>
                    <a:lnT w="0">
                      <a:noFill/>
                    </a:lnT>
                    <a:lnB w="12700">
                      <a:solidFill>
                        <a:schemeClr val="tx1"/>
                      </a:solidFill>
                    </a:lnB>
                    <a:lnTlToBr w="0">
                      <a:noFill/>
                    </a:lnTlToBr>
                    <a:lnBlToTr w="0">
                      <a:noFill/>
                    </a:lnBlToTr>
                    <a:solidFill>
                      <a:schemeClr val="bg1"/>
                    </a:solidFill>
                  </a:tcPr>
                </a:tc>
                <a:extLst>
                  <a:ext uri="{0D108BD9-81ED-4DB2-BD59-A6C34878D82A}">
                    <a16:rowId xmlns:a16="http://schemas.microsoft.com/office/drawing/2014/main" val="3484315982"/>
                  </a:ext>
                </a:extLst>
              </a:tr>
            </a:tbl>
          </a:graphicData>
        </a:graphic>
      </p:graphicFrame>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8A58C0-C9FB-4FFA-AAD8-C3585C03A3D5}"/>
              </a:ext>
            </a:extLst>
          </p:cNvPr>
          <p:cNvSpPr txBox="1"/>
          <p:nvPr/>
        </p:nvSpPr>
        <p:spPr>
          <a:xfrm>
            <a:off x="900716" y="2650730"/>
            <a:ext cx="107047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Dataset information and binary F1-scores achieved for each dataset. We used </a:t>
            </a:r>
            <a:r>
              <a:rPr lang="en-US" sz="2000" err="1">
                <a:ea typeface="+mn-lt"/>
                <a:cs typeface="+mn-lt"/>
              </a:rPr>
              <a:t>bert</a:t>
            </a:r>
            <a:r>
              <a:rPr lang="en-US" sz="2000">
                <a:ea typeface="+mn-lt"/>
                <a:cs typeface="+mn-lt"/>
              </a:rPr>
              <a:t>-base-uncased.</a:t>
            </a:r>
            <a:endParaRPr lang="en-US" sz="2000">
              <a:cs typeface="Calibri"/>
            </a:endParaRPr>
          </a:p>
        </p:txBody>
      </p:sp>
      <p:sp>
        <p:nvSpPr>
          <p:cNvPr id="4" name="TextBox 3">
            <a:extLst>
              <a:ext uri="{FF2B5EF4-FFF2-40B4-BE49-F238E27FC236}">
                <a16:creationId xmlns:a16="http://schemas.microsoft.com/office/drawing/2014/main" id="{B23314BC-D693-4CF4-8F64-497863DD5D05}"/>
              </a:ext>
            </a:extLst>
          </p:cNvPr>
          <p:cNvSpPr txBox="1"/>
          <p:nvPr/>
        </p:nvSpPr>
        <p:spPr>
          <a:xfrm>
            <a:off x="8630602" y="6537863"/>
            <a:ext cx="272673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*WTP: Wikipedia Talk Pages</a:t>
            </a:r>
            <a:endParaRPr lang="en-US" sz="1400" b="1">
              <a:cs typeface="Calibri"/>
            </a:endParaRPr>
          </a:p>
        </p:txBody>
      </p:sp>
      <p:sp>
        <p:nvSpPr>
          <p:cNvPr id="3" name="TextBox 2">
            <a:extLst>
              <a:ext uri="{FF2B5EF4-FFF2-40B4-BE49-F238E27FC236}">
                <a16:creationId xmlns:a16="http://schemas.microsoft.com/office/drawing/2014/main" id="{DE804EAD-543F-4FAB-AC77-3E8B58812DE8}"/>
              </a:ext>
            </a:extLst>
          </p:cNvPr>
          <p:cNvSpPr txBox="1"/>
          <p:nvPr/>
        </p:nvSpPr>
        <p:spPr>
          <a:xfrm>
            <a:off x="1503872" y="5788325"/>
            <a:ext cx="9486180" cy="341632"/>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pPr>
            <a:r>
              <a:rPr lang="en-US" b="1" dirty="0">
                <a:cs typeface="Calibri"/>
              </a:rPr>
              <a:t>Answer:</a:t>
            </a:r>
            <a:r>
              <a:rPr lang="en-US" dirty="0">
                <a:cs typeface="Calibri"/>
              </a:rPr>
              <a:t> BERT performs significantly better than RNNs on cyberbullying detection tasks.</a:t>
            </a:r>
            <a:endParaRPr lang="en-US" b="1" dirty="0">
              <a:ea typeface="+mn-lt"/>
              <a:cs typeface="+mn-lt"/>
            </a:endParaRPr>
          </a:p>
        </p:txBody>
      </p:sp>
    </p:spTree>
    <p:extLst>
      <p:ext uri="{BB962C8B-B14F-4D97-AF65-F5344CB8AC3E}">
        <p14:creationId xmlns:p14="http://schemas.microsoft.com/office/powerpoint/2010/main" val="260673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rgbClr val="00B0F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942716" cy="1554480"/>
          </a:xfrm>
        </p:spPr>
        <p:txBody>
          <a:bodyPr anchor="ctr">
            <a:normAutofit fontScale="90000"/>
          </a:bodyPr>
          <a:lstStyle/>
          <a:p>
            <a:r>
              <a:rPr lang="en-US" sz="4800">
                <a:ea typeface="+mj-lt"/>
                <a:cs typeface="+mj-lt"/>
              </a:rPr>
              <a:t>What is BERT's performance on different cyberbullying-related datasets?</a:t>
            </a:r>
            <a:endParaRPr lang="en-US"/>
          </a:p>
        </p:txBody>
      </p:sp>
      <p:graphicFrame>
        <p:nvGraphicFramePr>
          <p:cNvPr id="7" name="Table 7">
            <a:extLst>
              <a:ext uri="{FF2B5EF4-FFF2-40B4-BE49-F238E27FC236}">
                <a16:creationId xmlns:a16="http://schemas.microsoft.com/office/drawing/2014/main" id="{FD70927B-6630-4750-81B0-1108A34AD0B3}"/>
              </a:ext>
            </a:extLst>
          </p:cNvPr>
          <p:cNvGraphicFramePr>
            <a:graphicFrameLocks noGrp="1"/>
          </p:cNvGraphicFramePr>
          <p:nvPr>
            <p:ph idx="1"/>
          </p:nvPr>
        </p:nvGraphicFramePr>
        <p:xfrm>
          <a:off x="1506673" y="3135922"/>
          <a:ext cx="9369105" cy="2468880"/>
        </p:xfrm>
        <a:graphic>
          <a:graphicData uri="http://schemas.openxmlformats.org/drawingml/2006/table">
            <a:tbl>
              <a:tblPr firstRow="1" bandRow="1">
                <a:tableStyleId>{5C22544A-7EE6-4342-B048-85BDC9FD1C3A}</a:tableStyleId>
              </a:tblPr>
              <a:tblGrid>
                <a:gridCol w="1918843">
                  <a:extLst>
                    <a:ext uri="{9D8B030D-6E8A-4147-A177-3AD203B41FA5}">
                      <a16:colId xmlns:a16="http://schemas.microsoft.com/office/drawing/2014/main" val="1195052524"/>
                    </a:ext>
                  </a:extLst>
                </a:gridCol>
                <a:gridCol w="1486021">
                  <a:extLst>
                    <a:ext uri="{9D8B030D-6E8A-4147-A177-3AD203B41FA5}">
                      <a16:colId xmlns:a16="http://schemas.microsoft.com/office/drawing/2014/main" val="2048621714"/>
                    </a:ext>
                  </a:extLst>
                </a:gridCol>
                <a:gridCol w="1745714">
                  <a:extLst>
                    <a:ext uri="{9D8B030D-6E8A-4147-A177-3AD203B41FA5}">
                      <a16:colId xmlns:a16="http://schemas.microsoft.com/office/drawing/2014/main" val="1763390028"/>
                    </a:ext>
                  </a:extLst>
                </a:gridCol>
                <a:gridCol w="1442739">
                  <a:extLst>
                    <a:ext uri="{9D8B030D-6E8A-4147-A177-3AD203B41FA5}">
                      <a16:colId xmlns:a16="http://schemas.microsoft.com/office/drawing/2014/main" val="793348178"/>
                    </a:ext>
                  </a:extLst>
                </a:gridCol>
                <a:gridCol w="1214265">
                  <a:extLst>
                    <a:ext uri="{9D8B030D-6E8A-4147-A177-3AD203B41FA5}">
                      <a16:colId xmlns:a16="http://schemas.microsoft.com/office/drawing/2014/main" val="3062533785"/>
                    </a:ext>
                  </a:extLst>
                </a:gridCol>
                <a:gridCol w="1561523">
                  <a:extLst>
                    <a:ext uri="{9D8B030D-6E8A-4147-A177-3AD203B41FA5}">
                      <a16:colId xmlns:a16="http://schemas.microsoft.com/office/drawing/2014/main" val="3933409721"/>
                    </a:ext>
                  </a:extLst>
                </a:gridCol>
              </a:tblGrid>
              <a:tr h="411121">
                <a:tc>
                  <a:txBody>
                    <a:bodyPr/>
                    <a:lstStyle/>
                    <a:p>
                      <a:pPr lvl="0">
                        <a:buNone/>
                      </a:pPr>
                      <a:r>
                        <a:rPr lang="en-US">
                          <a:solidFill>
                            <a:schemeClr val="bg1"/>
                          </a:solidFill>
                        </a:rPr>
                        <a:t>Dataset</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r"/>
                      <a:r>
                        <a:rPr lang="en-US">
                          <a:solidFill>
                            <a:schemeClr val="bg1"/>
                          </a:solidFill>
                        </a:rPr>
                        <a:t>No. Samples</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r"/>
                      <a:r>
                        <a:rPr lang="en-US">
                          <a:solidFill>
                            <a:schemeClr val="bg1"/>
                          </a:solidFill>
                        </a:rPr>
                        <a:t>No. Positive</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ctr"/>
                      <a:r>
                        <a:rPr lang="en-US">
                          <a:solidFill>
                            <a:schemeClr val="bg1"/>
                          </a:solidFill>
                        </a:rPr>
                        <a:t>LSTM</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ctr"/>
                      <a:r>
                        <a:rPr lang="en-US">
                          <a:solidFill>
                            <a:schemeClr val="bg1"/>
                          </a:solidFill>
                        </a:rPr>
                        <a:t>Bi-LSTM</a:t>
                      </a:r>
                    </a:p>
                  </a:txBody>
                  <a:tcPr anchor="ctr">
                    <a:lnL w="0">
                      <a:noFill/>
                    </a:lnL>
                    <a:lnR w="0">
                      <a:noFill/>
                    </a:lnR>
                    <a:lnT w="0">
                      <a:noFill/>
                    </a:lnT>
                    <a:lnB w="12700">
                      <a:solidFill>
                        <a:schemeClr val="tx1"/>
                      </a:solidFill>
                    </a:lnB>
                    <a:lnTlToBr w="0">
                      <a:noFill/>
                    </a:lnTlToBr>
                    <a:lnBlToTr w="0">
                      <a:noFill/>
                    </a:lnBlToTr>
                    <a:solidFill>
                      <a:srgbClr val="00B0F0"/>
                    </a:solidFill>
                  </a:tcPr>
                </a:tc>
                <a:tc>
                  <a:txBody>
                    <a:bodyPr/>
                    <a:lstStyle/>
                    <a:p>
                      <a:pPr algn="ctr"/>
                      <a:r>
                        <a:rPr lang="en-US">
                          <a:solidFill>
                            <a:schemeClr val="bg1"/>
                          </a:solidFill>
                        </a:rPr>
                        <a:t>BERT</a:t>
                      </a:r>
                    </a:p>
                    <a:p>
                      <a:pPr lvl="0" algn="ctr">
                        <a:buNone/>
                      </a:pPr>
                      <a:r>
                        <a:rPr lang="en-US">
                          <a:solidFill>
                            <a:schemeClr val="bg1"/>
                          </a:solidFill>
                        </a:rPr>
                        <a:t>(Fine-Tuned)</a:t>
                      </a:r>
                    </a:p>
                  </a:txBody>
                  <a:tcPr anchor="ctr">
                    <a:lnL w="0">
                      <a:noFill/>
                    </a:lnL>
                    <a:lnR w="0">
                      <a:noFill/>
                    </a:lnR>
                    <a:lnT w="0">
                      <a:noFill/>
                    </a:lnT>
                    <a:lnB w="12700">
                      <a:solidFill>
                        <a:schemeClr val="tx1"/>
                      </a:solidFill>
                    </a:lnB>
                    <a:lnTlToBr w="0">
                      <a:noFill/>
                    </a:lnTlToBr>
                    <a:lnBlToTr w="0">
                      <a:noFill/>
                    </a:lnBlToTr>
                    <a:solidFill>
                      <a:srgbClr val="00B0F0"/>
                    </a:solidFill>
                  </a:tcPr>
                </a:tc>
                <a:extLst>
                  <a:ext uri="{0D108BD9-81ED-4DB2-BD59-A6C34878D82A}">
                    <a16:rowId xmlns:a16="http://schemas.microsoft.com/office/drawing/2014/main" val="2593534032"/>
                  </a:ext>
                </a:extLst>
              </a:tr>
              <a:tr h="236394">
                <a:tc>
                  <a:txBody>
                    <a:bodyPr/>
                    <a:lstStyle/>
                    <a:p>
                      <a:r>
                        <a:rPr lang="en-US">
                          <a:solidFill>
                            <a:schemeClr val="tx1"/>
                          </a:solidFill>
                        </a:rPr>
                        <a:t>Kaggle (Insults)</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r"/>
                      <a:r>
                        <a:rPr lang="en-US">
                          <a:solidFill>
                            <a:schemeClr val="tx1"/>
                          </a:solidFill>
                        </a:rPr>
                        <a:t>7425</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r"/>
                      <a:r>
                        <a:rPr lang="en-US">
                          <a:solidFill>
                            <a:schemeClr val="tx1"/>
                          </a:solidFill>
                        </a:rPr>
                        <a:t>2578 (35%)</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ctr"/>
                      <a:r>
                        <a:rPr lang="en-US">
                          <a:solidFill>
                            <a:schemeClr val="tx1"/>
                          </a:solidFill>
                        </a:rPr>
                        <a:t>0.642</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ctr"/>
                      <a:r>
                        <a:rPr lang="en-US">
                          <a:solidFill>
                            <a:schemeClr val="tx1"/>
                          </a:solidFill>
                        </a:rPr>
                        <a:t>0.653</a:t>
                      </a:r>
                    </a:p>
                  </a:txBody>
                  <a:tcPr>
                    <a:lnL w="0">
                      <a:noFill/>
                    </a:lnL>
                    <a:lnR w="0">
                      <a:noFill/>
                    </a:lnR>
                    <a:lnT w="12700">
                      <a:solidFill>
                        <a:schemeClr val="tx1"/>
                      </a:solidFill>
                    </a:lnT>
                    <a:lnB w="0">
                      <a:noFill/>
                    </a:lnB>
                    <a:lnTlToBr w="0">
                      <a:noFill/>
                    </a:lnTlToBr>
                    <a:lnBlToTr w="0">
                      <a:noFill/>
                    </a:lnBlToTr>
                    <a:solidFill>
                      <a:schemeClr val="bg1"/>
                    </a:solidFill>
                  </a:tcPr>
                </a:tc>
                <a:tc>
                  <a:txBody>
                    <a:bodyPr/>
                    <a:lstStyle/>
                    <a:p>
                      <a:pPr algn="ctr"/>
                      <a:r>
                        <a:rPr lang="en-US" b="1">
                          <a:solidFill>
                            <a:schemeClr val="tx1"/>
                          </a:solidFill>
                        </a:rPr>
                        <a:t>0.768</a:t>
                      </a:r>
                    </a:p>
                  </a:txBody>
                  <a:tcPr>
                    <a:lnL w="0">
                      <a:noFill/>
                    </a:lnL>
                    <a:lnR w="0">
                      <a:noFill/>
                    </a:lnR>
                    <a:lnT w="12700">
                      <a:solidFill>
                        <a:schemeClr val="tx1"/>
                      </a:solidFill>
                    </a:lnT>
                    <a:lnB w="0">
                      <a:noFill/>
                    </a:lnB>
                    <a:lnTlToBr w="0">
                      <a:noFill/>
                    </a:lnTlToBr>
                    <a:lnBlToTr w="0">
                      <a:noFill/>
                    </a:lnBlToTr>
                    <a:solidFill>
                      <a:schemeClr val="bg1"/>
                    </a:solidFill>
                  </a:tcPr>
                </a:tc>
                <a:extLst>
                  <a:ext uri="{0D108BD9-81ED-4DB2-BD59-A6C34878D82A}">
                    <a16:rowId xmlns:a16="http://schemas.microsoft.com/office/drawing/2014/main" val="790591697"/>
                  </a:ext>
                </a:extLst>
              </a:tr>
              <a:tr h="236394">
                <a:tc>
                  <a:txBody>
                    <a:bodyPr/>
                    <a:lstStyle/>
                    <a:p>
                      <a:r>
                        <a:rPr lang="en-US">
                          <a:solidFill>
                            <a:schemeClr val="tx1"/>
                          </a:solidFill>
                        </a:rPr>
                        <a:t>Twitter (Sexism)</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14742</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3370 (23%)</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0.656</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0.649</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b="1">
                          <a:solidFill>
                            <a:schemeClr val="tx1"/>
                          </a:solidFill>
                        </a:rPr>
                        <a:t>0.760</a:t>
                      </a:r>
                    </a:p>
                  </a:txBody>
                  <a:tcPr>
                    <a:lnL w="0">
                      <a:noFill/>
                    </a:lnL>
                    <a:lnR w="0">
                      <a:noFill/>
                    </a:lnR>
                    <a:lnT w="0">
                      <a:noFill/>
                    </a:lnT>
                    <a:lnB w="0">
                      <a:noFill/>
                    </a:lnB>
                    <a:lnTlToBr w="0">
                      <a:noFill/>
                    </a:lnTlToBr>
                    <a:lnBlToTr w="0">
                      <a:noFill/>
                    </a:lnBlToTr>
                    <a:solidFill>
                      <a:schemeClr val="bg1"/>
                    </a:solidFill>
                  </a:tcPr>
                </a:tc>
                <a:extLst>
                  <a:ext uri="{0D108BD9-81ED-4DB2-BD59-A6C34878D82A}">
                    <a16:rowId xmlns:a16="http://schemas.microsoft.com/office/drawing/2014/main" val="617180717"/>
                  </a:ext>
                </a:extLst>
              </a:tr>
              <a:tr h="236394">
                <a:tc>
                  <a:txBody>
                    <a:bodyPr/>
                    <a:lstStyle/>
                    <a:p>
                      <a:r>
                        <a:rPr lang="en-US">
                          <a:solidFill>
                            <a:schemeClr val="tx1"/>
                          </a:solidFill>
                        </a:rPr>
                        <a:t>Twitter (Racism)</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13349</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1969 (15%)</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0.640</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0.678</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b="1">
                          <a:solidFill>
                            <a:schemeClr val="tx1"/>
                          </a:solidFill>
                        </a:rPr>
                        <a:t>0.757</a:t>
                      </a:r>
                    </a:p>
                  </a:txBody>
                  <a:tcPr>
                    <a:lnL w="0">
                      <a:noFill/>
                    </a:lnL>
                    <a:lnR w="0">
                      <a:noFill/>
                    </a:lnR>
                    <a:lnT w="0">
                      <a:noFill/>
                    </a:lnT>
                    <a:lnB w="0">
                      <a:noFill/>
                    </a:lnB>
                    <a:lnTlToBr w="0">
                      <a:noFill/>
                    </a:lnTlToBr>
                    <a:lnBlToTr w="0">
                      <a:noFill/>
                    </a:lnBlToTr>
                    <a:solidFill>
                      <a:schemeClr val="bg1"/>
                    </a:solidFill>
                  </a:tcPr>
                </a:tc>
                <a:extLst>
                  <a:ext uri="{0D108BD9-81ED-4DB2-BD59-A6C34878D82A}">
                    <a16:rowId xmlns:a16="http://schemas.microsoft.com/office/drawing/2014/main" val="2129134626"/>
                  </a:ext>
                </a:extLst>
              </a:tr>
              <a:tr h="246673">
                <a:tc>
                  <a:txBody>
                    <a:bodyPr/>
                    <a:lstStyle/>
                    <a:p>
                      <a:r>
                        <a:rPr lang="en-US">
                          <a:solidFill>
                            <a:schemeClr val="tx1"/>
                          </a:solidFill>
                        </a:rPr>
                        <a:t>WTP*(Aggression)</a:t>
                      </a:r>
                      <a:endParaRPr lang="en-US"/>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114649</a:t>
                      </a:r>
                    </a:p>
                  </a:txBody>
                  <a:tcPr>
                    <a:lnL w="0">
                      <a:noFill/>
                    </a:lnL>
                    <a:lnR w="0">
                      <a:noFill/>
                    </a:lnR>
                    <a:lnT w="0">
                      <a:noFill/>
                    </a:lnT>
                    <a:lnB w="0">
                      <a:noFill/>
                    </a:lnB>
                    <a:lnTlToBr w="0">
                      <a:noFill/>
                    </a:lnTlToBr>
                    <a:lnBlToTr w="0">
                      <a:noFill/>
                    </a:lnBlToTr>
                    <a:solidFill>
                      <a:schemeClr val="bg1"/>
                    </a:solidFill>
                  </a:tcPr>
                </a:tc>
                <a:tc>
                  <a:txBody>
                    <a:bodyPr/>
                    <a:lstStyle/>
                    <a:p>
                      <a:pPr algn="r"/>
                      <a:r>
                        <a:rPr lang="en-US">
                          <a:solidFill>
                            <a:schemeClr val="tx1"/>
                          </a:solidFill>
                        </a:rPr>
                        <a:t>14641 (13%)</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0.711</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a:solidFill>
                            <a:schemeClr val="tx1"/>
                          </a:solidFill>
                        </a:rPr>
                        <a:t>0.679</a:t>
                      </a:r>
                    </a:p>
                  </a:txBody>
                  <a:tcPr>
                    <a:lnL w="0">
                      <a:noFill/>
                    </a:lnL>
                    <a:lnR w="0">
                      <a:noFill/>
                    </a:lnR>
                    <a:lnT w="0">
                      <a:noFill/>
                    </a:lnT>
                    <a:lnB w="0">
                      <a:noFill/>
                    </a:lnB>
                    <a:lnTlToBr w="0">
                      <a:noFill/>
                    </a:lnTlToBr>
                    <a:lnBlToTr w="0">
                      <a:noFill/>
                    </a:lnBlToTr>
                    <a:solidFill>
                      <a:schemeClr val="bg1"/>
                    </a:solidFill>
                  </a:tcPr>
                </a:tc>
                <a:tc>
                  <a:txBody>
                    <a:bodyPr/>
                    <a:lstStyle/>
                    <a:p>
                      <a:pPr algn="ctr"/>
                      <a:r>
                        <a:rPr lang="en-US" b="1">
                          <a:solidFill>
                            <a:schemeClr val="tx1"/>
                          </a:solidFill>
                        </a:rPr>
                        <a:t>0.753</a:t>
                      </a:r>
                    </a:p>
                  </a:txBody>
                  <a:tcPr>
                    <a:lnL w="0">
                      <a:noFill/>
                    </a:lnL>
                    <a:lnR w="0">
                      <a:noFill/>
                    </a:lnR>
                    <a:lnT w="0">
                      <a:noFill/>
                    </a:lnT>
                    <a:lnB w="0">
                      <a:noFill/>
                    </a:lnB>
                    <a:lnTlToBr w="0">
                      <a:noFill/>
                    </a:lnTlToBr>
                    <a:lnBlToTr w="0">
                      <a:noFill/>
                    </a:lnBlToTr>
                    <a:solidFill>
                      <a:schemeClr val="bg1"/>
                    </a:solidFill>
                  </a:tcPr>
                </a:tc>
                <a:extLst>
                  <a:ext uri="{0D108BD9-81ED-4DB2-BD59-A6C34878D82A}">
                    <a16:rowId xmlns:a16="http://schemas.microsoft.com/office/drawing/2014/main" val="49958356"/>
                  </a:ext>
                </a:extLst>
              </a:tr>
              <a:tr h="236394">
                <a:tc>
                  <a:txBody>
                    <a:bodyPr/>
                    <a:lstStyle/>
                    <a:p>
                      <a:r>
                        <a:rPr lang="en-US">
                          <a:solidFill>
                            <a:schemeClr val="tx1"/>
                          </a:solidFill>
                        </a:rPr>
                        <a:t>WTP* (Toxicity)</a:t>
                      </a:r>
                      <a:endParaRPr lang="en-US"/>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r"/>
                      <a:r>
                        <a:rPr lang="en-US">
                          <a:solidFill>
                            <a:schemeClr val="tx1"/>
                          </a:solidFill>
                        </a:rPr>
                        <a:t>157671</a:t>
                      </a:r>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r"/>
                      <a:r>
                        <a:rPr lang="en-US">
                          <a:solidFill>
                            <a:schemeClr val="tx1"/>
                          </a:solidFill>
                        </a:rPr>
                        <a:t>15221 (10%)</a:t>
                      </a:r>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ctr"/>
                      <a:r>
                        <a:rPr lang="en-US">
                          <a:solidFill>
                            <a:schemeClr val="tx1"/>
                          </a:solidFill>
                        </a:rPr>
                        <a:t>0.723</a:t>
                      </a:r>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ctr"/>
                      <a:r>
                        <a:rPr lang="en-US">
                          <a:solidFill>
                            <a:schemeClr val="tx1"/>
                          </a:solidFill>
                        </a:rPr>
                        <a:t>0.737</a:t>
                      </a:r>
                    </a:p>
                  </a:txBody>
                  <a:tcPr>
                    <a:lnL w="0">
                      <a:noFill/>
                    </a:lnL>
                    <a:lnR w="0">
                      <a:noFill/>
                    </a:lnR>
                    <a:lnT w="0">
                      <a:noFill/>
                    </a:lnT>
                    <a:lnB w="12700">
                      <a:solidFill>
                        <a:schemeClr val="tx1"/>
                      </a:solidFill>
                    </a:lnB>
                    <a:lnTlToBr w="0">
                      <a:noFill/>
                    </a:lnTlToBr>
                    <a:lnBlToTr w="0">
                      <a:noFill/>
                    </a:lnBlToTr>
                    <a:solidFill>
                      <a:schemeClr val="bg1"/>
                    </a:solidFill>
                  </a:tcPr>
                </a:tc>
                <a:tc>
                  <a:txBody>
                    <a:bodyPr/>
                    <a:lstStyle/>
                    <a:p>
                      <a:pPr algn="ctr"/>
                      <a:r>
                        <a:rPr lang="en-US" b="1">
                          <a:solidFill>
                            <a:schemeClr val="tx1"/>
                          </a:solidFill>
                        </a:rPr>
                        <a:t>0.786</a:t>
                      </a:r>
                    </a:p>
                  </a:txBody>
                  <a:tcPr>
                    <a:lnL w="0">
                      <a:noFill/>
                    </a:lnL>
                    <a:lnR w="0">
                      <a:noFill/>
                    </a:lnR>
                    <a:lnT w="0">
                      <a:noFill/>
                    </a:lnT>
                    <a:lnB w="12700">
                      <a:solidFill>
                        <a:schemeClr val="tx1"/>
                      </a:solidFill>
                    </a:lnB>
                    <a:lnTlToBr w="0">
                      <a:noFill/>
                    </a:lnTlToBr>
                    <a:lnBlToTr w="0">
                      <a:noFill/>
                    </a:lnBlToTr>
                    <a:solidFill>
                      <a:schemeClr val="bg1"/>
                    </a:solidFill>
                  </a:tcPr>
                </a:tc>
                <a:extLst>
                  <a:ext uri="{0D108BD9-81ED-4DB2-BD59-A6C34878D82A}">
                    <a16:rowId xmlns:a16="http://schemas.microsoft.com/office/drawing/2014/main" val="3484315982"/>
                  </a:ext>
                </a:extLst>
              </a:tr>
            </a:tbl>
          </a:graphicData>
        </a:graphic>
      </p:graphicFrame>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8A58C0-C9FB-4FFA-AAD8-C3585C03A3D5}"/>
              </a:ext>
            </a:extLst>
          </p:cNvPr>
          <p:cNvSpPr txBox="1"/>
          <p:nvPr/>
        </p:nvSpPr>
        <p:spPr>
          <a:xfrm>
            <a:off x="900716" y="2650730"/>
            <a:ext cx="1070474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Dataset information and binary F1-scores achieved for each dataset. We used </a:t>
            </a:r>
            <a:r>
              <a:rPr lang="en-US" sz="2000" err="1">
                <a:ea typeface="+mn-lt"/>
                <a:cs typeface="+mn-lt"/>
              </a:rPr>
              <a:t>bert</a:t>
            </a:r>
            <a:r>
              <a:rPr lang="en-US" sz="2000">
                <a:ea typeface="+mn-lt"/>
                <a:cs typeface="+mn-lt"/>
              </a:rPr>
              <a:t>-base-uncased.</a:t>
            </a:r>
            <a:endParaRPr lang="en-US" sz="2000">
              <a:cs typeface="Calibri"/>
            </a:endParaRPr>
          </a:p>
        </p:txBody>
      </p:sp>
      <p:sp>
        <p:nvSpPr>
          <p:cNvPr id="4" name="TextBox 3">
            <a:extLst>
              <a:ext uri="{FF2B5EF4-FFF2-40B4-BE49-F238E27FC236}">
                <a16:creationId xmlns:a16="http://schemas.microsoft.com/office/drawing/2014/main" id="{B23314BC-D693-4CF4-8F64-497863DD5D05}"/>
              </a:ext>
            </a:extLst>
          </p:cNvPr>
          <p:cNvSpPr txBox="1"/>
          <p:nvPr/>
        </p:nvSpPr>
        <p:spPr>
          <a:xfrm>
            <a:off x="8630602" y="6537863"/>
            <a:ext cx="272673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*WTP: Wikipedia Talk Pages</a:t>
            </a:r>
            <a:endParaRPr lang="en-US" sz="1400" b="1">
              <a:cs typeface="Calibri"/>
            </a:endParaRPr>
          </a:p>
        </p:txBody>
      </p:sp>
      <p:sp>
        <p:nvSpPr>
          <p:cNvPr id="3" name="TextBox 2">
            <a:extLst>
              <a:ext uri="{FF2B5EF4-FFF2-40B4-BE49-F238E27FC236}">
                <a16:creationId xmlns:a16="http://schemas.microsoft.com/office/drawing/2014/main" id="{DE804EAD-543F-4FAB-AC77-3E8B58812DE8}"/>
              </a:ext>
            </a:extLst>
          </p:cNvPr>
          <p:cNvSpPr txBox="1"/>
          <p:nvPr/>
        </p:nvSpPr>
        <p:spPr>
          <a:xfrm>
            <a:off x="1503872" y="5788325"/>
            <a:ext cx="9486180" cy="369332"/>
          </a:xfrm>
          <a:prstGeom prst="rect">
            <a:avLst/>
          </a:prstGeom>
          <a:noFill/>
          <a:ln>
            <a:solidFill>
              <a:srgbClr val="00B0F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90000"/>
              </a:lnSpc>
              <a:spcBef>
                <a:spcPts val="1000"/>
              </a:spcBef>
            </a:pPr>
            <a:r>
              <a:rPr lang="en-US" b="1" dirty="0">
                <a:cs typeface="Calibri"/>
              </a:rPr>
              <a:t>Answer:</a:t>
            </a:r>
            <a:r>
              <a:rPr lang="en-US" dirty="0">
                <a:cs typeface="Calibri"/>
              </a:rPr>
              <a:t> BERT performs significantly better than RNNs on cyberbullying detection tasks. </a:t>
            </a:r>
            <a:r>
              <a:rPr lang="en-US" sz="2000" b="1" dirty="0">
                <a:cs typeface="Calibri"/>
              </a:rPr>
              <a:t>Why?</a:t>
            </a:r>
            <a:endParaRPr lang="en-US" sz="2000" b="1" dirty="0">
              <a:ea typeface="+mn-lt"/>
              <a:cs typeface="+mn-lt"/>
            </a:endParaRPr>
          </a:p>
        </p:txBody>
      </p:sp>
    </p:spTree>
    <p:extLst>
      <p:ext uri="{BB962C8B-B14F-4D97-AF65-F5344CB8AC3E}">
        <p14:creationId xmlns:p14="http://schemas.microsoft.com/office/powerpoint/2010/main" val="74079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chemeClr val="accent2"/>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942716" cy="1554480"/>
          </a:xfrm>
        </p:spPr>
        <p:txBody>
          <a:bodyPr anchor="ctr">
            <a:normAutofit fontScale="90000"/>
          </a:bodyPr>
          <a:lstStyle/>
          <a:p>
            <a:r>
              <a:rPr lang="en-US" sz="4000">
                <a:cs typeface="Calibri Light"/>
              </a:rPr>
              <a:t>What is the role that attention weights play in BERT’s performance?</a:t>
            </a:r>
            <a:br>
              <a:rPr lang="en-US" sz="4800">
                <a:ea typeface="+mj-lt"/>
                <a:cs typeface="+mj-lt"/>
              </a:rPr>
            </a:br>
            <a:r>
              <a:rPr lang="en-US" sz="2800">
                <a:cs typeface="Calibri Light"/>
              </a:rPr>
              <a:t>BERT's Attention weights vs. Importance scores</a:t>
            </a:r>
            <a:endParaRPr lang="en-US" sz="2800"/>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a16="http://schemas.microsoft.com/office/drawing/2014/main" id="{1D3CDB69-A028-4F61-906E-4DADCD9F20ED}"/>
              </a:ext>
            </a:extLst>
          </p:cNvPr>
          <p:cNvGraphicFramePr>
            <a:graphicFrameLocks noGrp="1"/>
          </p:cNvGraphicFramePr>
          <p:nvPr>
            <p:extLst>
              <p:ext uri="{D42A27DB-BD31-4B8C-83A1-F6EECF244321}">
                <p14:modId xmlns:p14="http://schemas.microsoft.com/office/powerpoint/2010/main" val="3021895282"/>
              </p:ext>
            </p:extLst>
          </p:nvPr>
        </p:nvGraphicFramePr>
        <p:xfrm>
          <a:off x="2800635" y="3269005"/>
          <a:ext cx="6105126" cy="2532888"/>
        </p:xfrm>
        <a:graphic>
          <a:graphicData uri="http://schemas.openxmlformats.org/drawingml/2006/table">
            <a:tbl>
              <a:tblPr firstRow="1" bandRow="1">
                <a:tableStyleId>{5C22544A-7EE6-4342-B048-85BDC9FD1C3A}</a:tableStyleId>
              </a:tblPr>
              <a:tblGrid>
                <a:gridCol w="2093844">
                  <a:extLst>
                    <a:ext uri="{9D8B030D-6E8A-4147-A177-3AD203B41FA5}">
                      <a16:colId xmlns:a16="http://schemas.microsoft.com/office/drawing/2014/main" val="858010995"/>
                    </a:ext>
                  </a:extLst>
                </a:gridCol>
                <a:gridCol w="1883433">
                  <a:extLst>
                    <a:ext uri="{9D8B030D-6E8A-4147-A177-3AD203B41FA5}">
                      <a16:colId xmlns:a16="http://schemas.microsoft.com/office/drawing/2014/main" val="3173304243"/>
                    </a:ext>
                  </a:extLst>
                </a:gridCol>
                <a:gridCol w="2127849">
                  <a:extLst>
                    <a:ext uri="{9D8B030D-6E8A-4147-A177-3AD203B41FA5}">
                      <a16:colId xmlns:a16="http://schemas.microsoft.com/office/drawing/2014/main" val="2772090974"/>
                    </a:ext>
                  </a:extLst>
                </a:gridCol>
              </a:tblGrid>
              <a:tr h="654538">
                <a:tc>
                  <a:txBody>
                    <a:bodyPr/>
                    <a:lstStyle/>
                    <a:p>
                      <a:pPr lvl="0">
                        <a:buNone/>
                      </a:pPr>
                      <a:r>
                        <a:rPr lang="en-US"/>
                        <a:t>Dataset</a:t>
                      </a:r>
                    </a:p>
                  </a:txBody>
                  <a:tcPr anchor="ctr">
                    <a:lnL w="0">
                      <a:noFill/>
                    </a:lnL>
                    <a:lnR w="0">
                      <a:noFill/>
                    </a:lnR>
                    <a:lnT w="0">
                      <a:noFill/>
                    </a:lnT>
                    <a:lnB w="0">
                      <a:noFill/>
                    </a:lnB>
                    <a:lnTlToBr w="0">
                      <a:noFill/>
                    </a:lnTlToBr>
                    <a:lnBlToTr w="0">
                      <a:noFill/>
                    </a:lnBlToTr>
                    <a:solidFill>
                      <a:schemeClr val="accent2"/>
                    </a:solidFill>
                  </a:tcPr>
                </a:tc>
                <a:tc>
                  <a:txBody>
                    <a:bodyPr/>
                    <a:lstStyle/>
                    <a:p>
                      <a:pPr algn="ctr"/>
                      <a:r>
                        <a:rPr lang="en-US"/>
                        <a:t>No. Tokens</a:t>
                      </a:r>
                    </a:p>
                  </a:txBody>
                  <a:tcPr anchor="ctr">
                    <a:lnL w="0">
                      <a:noFill/>
                    </a:lnL>
                    <a:lnR w="0">
                      <a:noFill/>
                    </a:lnR>
                    <a:lnT w="0">
                      <a:noFill/>
                    </a:lnT>
                    <a:lnB w="0">
                      <a:noFill/>
                    </a:lnB>
                    <a:lnTlToBr w="0">
                      <a:noFill/>
                    </a:lnTlToBr>
                    <a:lnBlToTr w="0">
                      <a:noFill/>
                    </a:lnBlToTr>
                    <a:solidFill>
                      <a:schemeClr val="accent2"/>
                    </a:solidFill>
                  </a:tcPr>
                </a:tc>
                <a:tc>
                  <a:txBody>
                    <a:bodyPr/>
                    <a:lstStyle/>
                    <a:p>
                      <a:pPr algn="ctr"/>
                      <a:r>
                        <a:rPr lang="en-US"/>
                        <a:t>PCC (attention vs. importance)</a:t>
                      </a:r>
                    </a:p>
                  </a:txBody>
                  <a:tcPr anchor="ctr">
                    <a:lnL w="0">
                      <a:noFill/>
                    </a:lnL>
                    <a:lnR w="0">
                      <a:noFill/>
                    </a:lnR>
                    <a:lnT w="0">
                      <a:noFill/>
                    </a:lnT>
                    <a:lnB w="0">
                      <a:noFill/>
                    </a:lnB>
                    <a:lnTlToBr w="0">
                      <a:noFill/>
                    </a:lnTlToBr>
                    <a:lnBlToTr w="0">
                      <a:noFill/>
                    </a:lnBlToTr>
                    <a:solidFill>
                      <a:schemeClr val="accent2"/>
                    </a:solidFill>
                  </a:tcPr>
                </a:tc>
                <a:extLst>
                  <a:ext uri="{0D108BD9-81ED-4DB2-BD59-A6C34878D82A}">
                    <a16:rowId xmlns:a16="http://schemas.microsoft.com/office/drawing/2014/main" val="291966462"/>
                  </a:ext>
                </a:extLst>
              </a:tr>
              <a:tr h="375670">
                <a:tc>
                  <a:txBody>
                    <a:bodyPr/>
                    <a:lstStyle/>
                    <a:p>
                      <a:pPr lvl="0">
                        <a:buNone/>
                      </a:pPr>
                      <a:r>
                        <a:rPr lang="en-US">
                          <a:solidFill>
                            <a:schemeClr val="tx1"/>
                          </a:solidFill>
                        </a:rPr>
                        <a:t>Kaggle (Insults)</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4452</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t>0.171</a:t>
                      </a:r>
                      <a:endParaRPr lang="en-US"/>
                    </a:p>
                  </a:txBody>
                  <a:tcP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1858152140"/>
                  </a:ext>
                </a:extLst>
              </a:tr>
              <a:tr h="375670">
                <a:tc>
                  <a:txBody>
                    <a:bodyPr/>
                    <a:lstStyle/>
                    <a:p>
                      <a:pPr lvl="0">
                        <a:buNone/>
                      </a:pPr>
                      <a:r>
                        <a:rPr lang="en-US">
                          <a:solidFill>
                            <a:schemeClr val="tx1"/>
                          </a:solidFill>
                        </a:rPr>
                        <a:t>Twitter (Sexism)</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3878</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0.108</a:t>
                      </a:r>
                      <a:endParaRPr lang="en-US"/>
                    </a:p>
                  </a:txBody>
                  <a:tcP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1960506112"/>
                  </a:ext>
                </a:extLst>
              </a:tr>
              <a:tr h="375670">
                <a:tc>
                  <a:txBody>
                    <a:bodyPr/>
                    <a:lstStyle/>
                    <a:p>
                      <a:pPr lvl="0">
                        <a:buNone/>
                      </a:pPr>
                      <a:r>
                        <a:rPr lang="en-US">
                          <a:solidFill>
                            <a:schemeClr val="tx1"/>
                          </a:solidFill>
                        </a:rPr>
                        <a:t>Twitter (Racism)</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3991</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0.056</a:t>
                      </a:r>
                      <a:endParaRPr lang="en-US"/>
                    </a:p>
                  </a:txBody>
                  <a:tcP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2439189836"/>
                  </a:ext>
                </a:extLst>
              </a:tr>
              <a:tr h="375670">
                <a:tc>
                  <a:txBody>
                    <a:bodyPr/>
                    <a:lstStyle/>
                    <a:p>
                      <a:pPr lvl="0">
                        <a:buNone/>
                      </a:pPr>
                      <a:r>
                        <a:rPr lang="en-US">
                          <a:solidFill>
                            <a:schemeClr val="tx1"/>
                          </a:solidFill>
                        </a:rPr>
                        <a:t>WTP (Aggression)</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4457</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0.125</a:t>
                      </a:r>
                      <a:endParaRPr lang="en-US"/>
                    </a:p>
                  </a:txBody>
                  <a:tcP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3291565607"/>
                  </a:ext>
                </a:extLst>
              </a:tr>
              <a:tr h="375670">
                <a:tc>
                  <a:txBody>
                    <a:bodyPr/>
                    <a:lstStyle/>
                    <a:p>
                      <a:pPr lvl="0">
                        <a:buNone/>
                      </a:pPr>
                      <a:r>
                        <a:rPr lang="en-US">
                          <a:solidFill>
                            <a:schemeClr val="tx1"/>
                          </a:solidFill>
                        </a:rPr>
                        <a:t>WTP (Toxicity)</a:t>
                      </a:r>
                      <a:endParaRPr lang="en-US"/>
                    </a:p>
                  </a:txBody>
                  <a:tcPr>
                    <a:lnL w="0">
                      <a:noFill/>
                    </a:lnL>
                    <a:lnR w="0">
                      <a:noFill/>
                    </a:lnR>
                    <a:lnT w="0">
                      <a:noFill/>
                    </a:lnT>
                    <a:lnB w="12700">
                      <a:solidFill>
                        <a:schemeClr val="tx1"/>
                      </a:solidFill>
                    </a:lnB>
                    <a:lnTlToBr w="0">
                      <a:noFill/>
                    </a:lnTlToBr>
                    <a:lnBlToTr w="0">
                      <a:noFill/>
                    </a:lnBlToTr>
                    <a:noFill/>
                  </a:tcPr>
                </a:tc>
                <a:tc>
                  <a:txBody>
                    <a:bodyPr/>
                    <a:lstStyle/>
                    <a:p>
                      <a:pPr lvl="0" algn="ctr">
                        <a:buNone/>
                      </a:pPr>
                      <a:r>
                        <a:rPr lang="en-US" sz="1800" b="0" i="0" u="none" strike="noStrike" noProof="0">
                          <a:latin typeface="Calibri"/>
                        </a:rPr>
                        <a:t>4524</a:t>
                      </a:r>
                      <a:endParaRPr lang="en-US"/>
                    </a:p>
                  </a:txBody>
                  <a:tcPr>
                    <a:lnL w="0">
                      <a:noFill/>
                    </a:lnL>
                    <a:lnR w="0">
                      <a:noFill/>
                    </a:lnR>
                    <a:lnT w="0">
                      <a:noFill/>
                    </a:lnT>
                    <a:lnB w="12700">
                      <a:solidFill>
                        <a:schemeClr val="tx1"/>
                      </a:solidFill>
                    </a:lnB>
                    <a:lnTlToBr w="0">
                      <a:noFill/>
                    </a:lnTlToBr>
                    <a:lnBlToTr w="0">
                      <a:noFill/>
                    </a:lnBlToTr>
                    <a:noFill/>
                  </a:tcPr>
                </a:tc>
                <a:tc>
                  <a:txBody>
                    <a:bodyPr/>
                    <a:lstStyle/>
                    <a:p>
                      <a:pPr lvl="0" algn="ctr">
                        <a:buNone/>
                      </a:pPr>
                      <a:r>
                        <a:rPr lang="en-US" sz="1800" b="0" i="0" u="none" strike="noStrike" noProof="0">
                          <a:latin typeface="Calibri"/>
                        </a:rPr>
                        <a:t>0.163</a:t>
                      </a:r>
                      <a:endParaRPr lang="en-US"/>
                    </a:p>
                  </a:txBody>
                  <a:tcPr>
                    <a:lnL w="0">
                      <a:noFill/>
                    </a:lnL>
                    <a:lnR w="0">
                      <a:noFill/>
                    </a:lnR>
                    <a:lnT w="0">
                      <a:noFill/>
                    </a:lnT>
                    <a:lnB w="12700">
                      <a:solidFill>
                        <a:schemeClr val="tx1"/>
                      </a:solidFill>
                    </a:lnB>
                    <a:lnTlToBr w="0">
                      <a:noFill/>
                    </a:lnTlToBr>
                    <a:lnBlToTr w="0">
                      <a:noFill/>
                    </a:lnBlToTr>
                    <a:noFill/>
                  </a:tcPr>
                </a:tc>
                <a:extLst>
                  <a:ext uri="{0D108BD9-81ED-4DB2-BD59-A6C34878D82A}">
                    <a16:rowId xmlns:a16="http://schemas.microsoft.com/office/drawing/2014/main" val="1262784240"/>
                  </a:ext>
                </a:extLst>
              </a:tr>
            </a:tbl>
          </a:graphicData>
        </a:graphic>
      </p:graphicFrame>
      <p:sp>
        <p:nvSpPr>
          <p:cNvPr id="10" name="TextBox 9">
            <a:extLst>
              <a:ext uri="{FF2B5EF4-FFF2-40B4-BE49-F238E27FC236}">
                <a16:creationId xmlns:a16="http://schemas.microsoft.com/office/drawing/2014/main" id="{B23DB128-5ECA-4881-BA1F-CBD6D86DDC01}"/>
              </a:ext>
            </a:extLst>
          </p:cNvPr>
          <p:cNvSpPr txBox="1"/>
          <p:nvPr/>
        </p:nvSpPr>
        <p:spPr>
          <a:xfrm>
            <a:off x="1076422" y="2587150"/>
            <a:ext cx="100408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ea typeface="+mn-lt"/>
                <a:cs typeface="+mn-lt"/>
              </a:rPr>
              <a:t>Pearson's correlation coefficient between mean attention weights of fine-tuned BERT, mean absolute feature importance scores.</a:t>
            </a:r>
            <a:endParaRPr lang="en-US" sz="2000">
              <a:cs typeface="Calibri" panose="020F0502020204030204"/>
            </a:endParaRPr>
          </a:p>
        </p:txBody>
      </p:sp>
      <p:sp>
        <p:nvSpPr>
          <p:cNvPr id="5" name="TextBox 4">
            <a:extLst>
              <a:ext uri="{FF2B5EF4-FFF2-40B4-BE49-F238E27FC236}">
                <a16:creationId xmlns:a16="http://schemas.microsoft.com/office/drawing/2014/main" id="{30161EDF-40B5-4321-B2EE-1C0E3B7E50C5}"/>
              </a:ext>
            </a:extLst>
          </p:cNvPr>
          <p:cNvSpPr txBox="1"/>
          <p:nvPr/>
        </p:nvSpPr>
        <p:spPr>
          <a:xfrm>
            <a:off x="759501" y="5933639"/>
            <a:ext cx="11009150" cy="369332"/>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Answer: </a:t>
            </a:r>
            <a:r>
              <a:rPr lang="en-US" dirty="0"/>
              <a:t>Attention weights do not play an important role in BERT’s performance. </a:t>
            </a:r>
            <a:endParaRPr lang="en-US" sz="2000" b="1" dirty="0">
              <a:cs typeface="Calibri"/>
            </a:endParaRPr>
          </a:p>
        </p:txBody>
      </p:sp>
    </p:spTree>
    <p:extLst>
      <p:ext uri="{BB962C8B-B14F-4D97-AF65-F5344CB8AC3E}">
        <p14:creationId xmlns:p14="http://schemas.microsoft.com/office/powerpoint/2010/main" val="417567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chemeClr val="accent2"/>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942716" cy="1554480"/>
          </a:xfrm>
        </p:spPr>
        <p:txBody>
          <a:bodyPr anchor="ctr">
            <a:normAutofit fontScale="90000"/>
          </a:bodyPr>
          <a:lstStyle/>
          <a:p>
            <a:r>
              <a:rPr lang="en-US" sz="4000">
                <a:cs typeface="Calibri Light"/>
              </a:rPr>
              <a:t>What is the role that attention weights play in BERT’s performance?</a:t>
            </a:r>
            <a:br>
              <a:rPr lang="en-US" sz="4800">
                <a:ea typeface="+mj-lt"/>
                <a:cs typeface="+mj-lt"/>
              </a:rPr>
            </a:br>
            <a:r>
              <a:rPr lang="en-US" sz="2800">
                <a:cs typeface="Calibri Light"/>
              </a:rPr>
              <a:t>BERT's Attention weights vs. Importance scores</a:t>
            </a:r>
            <a:endParaRPr lang="en-US" sz="2800"/>
          </a:p>
        </p:txBody>
      </p:sp>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a16="http://schemas.microsoft.com/office/drawing/2014/main" id="{1D3CDB69-A028-4F61-906E-4DADCD9F20ED}"/>
              </a:ext>
            </a:extLst>
          </p:cNvPr>
          <p:cNvGraphicFramePr>
            <a:graphicFrameLocks noGrp="1"/>
          </p:cNvGraphicFramePr>
          <p:nvPr/>
        </p:nvGraphicFramePr>
        <p:xfrm>
          <a:off x="2800635" y="3269005"/>
          <a:ext cx="6105126" cy="2532888"/>
        </p:xfrm>
        <a:graphic>
          <a:graphicData uri="http://schemas.openxmlformats.org/drawingml/2006/table">
            <a:tbl>
              <a:tblPr firstRow="1" bandRow="1">
                <a:tableStyleId>{5C22544A-7EE6-4342-B048-85BDC9FD1C3A}</a:tableStyleId>
              </a:tblPr>
              <a:tblGrid>
                <a:gridCol w="2093844">
                  <a:extLst>
                    <a:ext uri="{9D8B030D-6E8A-4147-A177-3AD203B41FA5}">
                      <a16:colId xmlns:a16="http://schemas.microsoft.com/office/drawing/2014/main" val="858010995"/>
                    </a:ext>
                  </a:extLst>
                </a:gridCol>
                <a:gridCol w="1883433">
                  <a:extLst>
                    <a:ext uri="{9D8B030D-6E8A-4147-A177-3AD203B41FA5}">
                      <a16:colId xmlns:a16="http://schemas.microsoft.com/office/drawing/2014/main" val="3173304243"/>
                    </a:ext>
                  </a:extLst>
                </a:gridCol>
                <a:gridCol w="2127849">
                  <a:extLst>
                    <a:ext uri="{9D8B030D-6E8A-4147-A177-3AD203B41FA5}">
                      <a16:colId xmlns:a16="http://schemas.microsoft.com/office/drawing/2014/main" val="2772090974"/>
                    </a:ext>
                  </a:extLst>
                </a:gridCol>
              </a:tblGrid>
              <a:tr h="654538">
                <a:tc>
                  <a:txBody>
                    <a:bodyPr/>
                    <a:lstStyle/>
                    <a:p>
                      <a:pPr lvl="0">
                        <a:buNone/>
                      </a:pPr>
                      <a:r>
                        <a:rPr lang="en-US"/>
                        <a:t>Dataset</a:t>
                      </a:r>
                    </a:p>
                  </a:txBody>
                  <a:tcPr anchor="ctr">
                    <a:lnL w="0">
                      <a:noFill/>
                    </a:lnL>
                    <a:lnR w="0">
                      <a:noFill/>
                    </a:lnR>
                    <a:lnT w="0">
                      <a:noFill/>
                    </a:lnT>
                    <a:lnB w="0">
                      <a:noFill/>
                    </a:lnB>
                    <a:lnTlToBr w="0">
                      <a:noFill/>
                    </a:lnTlToBr>
                    <a:lnBlToTr w="0">
                      <a:noFill/>
                    </a:lnBlToTr>
                    <a:solidFill>
                      <a:schemeClr val="accent2"/>
                    </a:solidFill>
                  </a:tcPr>
                </a:tc>
                <a:tc>
                  <a:txBody>
                    <a:bodyPr/>
                    <a:lstStyle/>
                    <a:p>
                      <a:pPr algn="ctr"/>
                      <a:r>
                        <a:rPr lang="en-US"/>
                        <a:t>No. Tokens</a:t>
                      </a:r>
                    </a:p>
                  </a:txBody>
                  <a:tcPr anchor="ctr">
                    <a:lnL w="0">
                      <a:noFill/>
                    </a:lnL>
                    <a:lnR w="0">
                      <a:noFill/>
                    </a:lnR>
                    <a:lnT w="0">
                      <a:noFill/>
                    </a:lnT>
                    <a:lnB w="0">
                      <a:noFill/>
                    </a:lnB>
                    <a:lnTlToBr w="0">
                      <a:noFill/>
                    </a:lnTlToBr>
                    <a:lnBlToTr w="0">
                      <a:noFill/>
                    </a:lnBlToTr>
                    <a:solidFill>
                      <a:schemeClr val="accent2"/>
                    </a:solidFill>
                  </a:tcPr>
                </a:tc>
                <a:tc>
                  <a:txBody>
                    <a:bodyPr/>
                    <a:lstStyle/>
                    <a:p>
                      <a:pPr algn="ctr"/>
                      <a:r>
                        <a:rPr lang="en-US"/>
                        <a:t>PCC (attention vs. importance)</a:t>
                      </a:r>
                    </a:p>
                  </a:txBody>
                  <a:tcPr anchor="ctr">
                    <a:lnL w="0">
                      <a:noFill/>
                    </a:lnL>
                    <a:lnR w="0">
                      <a:noFill/>
                    </a:lnR>
                    <a:lnT w="0">
                      <a:noFill/>
                    </a:lnT>
                    <a:lnB w="0">
                      <a:noFill/>
                    </a:lnB>
                    <a:lnTlToBr w="0">
                      <a:noFill/>
                    </a:lnTlToBr>
                    <a:lnBlToTr w="0">
                      <a:noFill/>
                    </a:lnBlToTr>
                    <a:solidFill>
                      <a:schemeClr val="accent2"/>
                    </a:solidFill>
                  </a:tcPr>
                </a:tc>
                <a:extLst>
                  <a:ext uri="{0D108BD9-81ED-4DB2-BD59-A6C34878D82A}">
                    <a16:rowId xmlns:a16="http://schemas.microsoft.com/office/drawing/2014/main" val="291966462"/>
                  </a:ext>
                </a:extLst>
              </a:tr>
              <a:tr h="375670">
                <a:tc>
                  <a:txBody>
                    <a:bodyPr/>
                    <a:lstStyle/>
                    <a:p>
                      <a:pPr lvl="0">
                        <a:buNone/>
                      </a:pPr>
                      <a:r>
                        <a:rPr lang="en-US">
                          <a:solidFill>
                            <a:schemeClr val="tx1"/>
                          </a:solidFill>
                        </a:rPr>
                        <a:t>Kaggle (Insults)</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4452</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t>0.171</a:t>
                      </a:r>
                      <a:endParaRPr lang="en-US"/>
                    </a:p>
                  </a:txBody>
                  <a:tcP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1858152140"/>
                  </a:ext>
                </a:extLst>
              </a:tr>
              <a:tr h="375670">
                <a:tc>
                  <a:txBody>
                    <a:bodyPr/>
                    <a:lstStyle/>
                    <a:p>
                      <a:pPr lvl="0">
                        <a:buNone/>
                      </a:pPr>
                      <a:r>
                        <a:rPr lang="en-US">
                          <a:solidFill>
                            <a:schemeClr val="tx1"/>
                          </a:solidFill>
                        </a:rPr>
                        <a:t>Twitter (Sexism)</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3878</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0.108</a:t>
                      </a:r>
                      <a:endParaRPr lang="en-US"/>
                    </a:p>
                  </a:txBody>
                  <a:tcP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1960506112"/>
                  </a:ext>
                </a:extLst>
              </a:tr>
              <a:tr h="375670">
                <a:tc>
                  <a:txBody>
                    <a:bodyPr/>
                    <a:lstStyle/>
                    <a:p>
                      <a:pPr lvl="0">
                        <a:buNone/>
                      </a:pPr>
                      <a:r>
                        <a:rPr lang="en-US">
                          <a:solidFill>
                            <a:schemeClr val="tx1"/>
                          </a:solidFill>
                        </a:rPr>
                        <a:t>Twitter (Racism)</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3991</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0.056</a:t>
                      </a:r>
                      <a:endParaRPr lang="en-US"/>
                    </a:p>
                  </a:txBody>
                  <a:tcP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2439189836"/>
                  </a:ext>
                </a:extLst>
              </a:tr>
              <a:tr h="375670">
                <a:tc>
                  <a:txBody>
                    <a:bodyPr/>
                    <a:lstStyle/>
                    <a:p>
                      <a:pPr lvl="0">
                        <a:buNone/>
                      </a:pPr>
                      <a:r>
                        <a:rPr lang="en-US">
                          <a:solidFill>
                            <a:schemeClr val="tx1"/>
                          </a:solidFill>
                        </a:rPr>
                        <a:t>WTP (Aggression)</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4457</a:t>
                      </a:r>
                      <a:endParaRPr lang="en-US"/>
                    </a:p>
                  </a:txBody>
                  <a:tcPr>
                    <a:lnL w="0">
                      <a:noFill/>
                    </a:lnL>
                    <a:lnR w="0">
                      <a:noFill/>
                    </a:lnR>
                    <a:lnT w="0">
                      <a:noFill/>
                    </a:lnT>
                    <a:lnB w="0">
                      <a:noFill/>
                    </a:lnB>
                    <a:lnTlToBr w="0">
                      <a:noFill/>
                    </a:lnTlToBr>
                    <a:lnBlToTr w="0">
                      <a:noFill/>
                    </a:lnBlToTr>
                    <a:noFill/>
                  </a:tcPr>
                </a:tc>
                <a:tc>
                  <a:txBody>
                    <a:bodyPr/>
                    <a:lstStyle/>
                    <a:p>
                      <a:pPr lvl="0" algn="ctr">
                        <a:buNone/>
                      </a:pPr>
                      <a:r>
                        <a:rPr lang="en-US" sz="1800" b="0" i="0" u="none" strike="noStrike" noProof="0">
                          <a:latin typeface="Calibri"/>
                        </a:rPr>
                        <a:t>0.125</a:t>
                      </a:r>
                      <a:endParaRPr lang="en-US"/>
                    </a:p>
                  </a:txBody>
                  <a:tcP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3291565607"/>
                  </a:ext>
                </a:extLst>
              </a:tr>
              <a:tr h="375670">
                <a:tc>
                  <a:txBody>
                    <a:bodyPr/>
                    <a:lstStyle/>
                    <a:p>
                      <a:pPr lvl="0">
                        <a:buNone/>
                      </a:pPr>
                      <a:r>
                        <a:rPr lang="en-US">
                          <a:solidFill>
                            <a:schemeClr val="tx1"/>
                          </a:solidFill>
                        </a:rPr>
                        <a:t>WTP (Toxicity)</a:t>
                      </a:r>
                      <a:endParaRPr lang="en-US"/>
                    </a:p>
                  </a:txBody>
                  <a:tcPr>
                    <a:lnL w="0">
                      <a:noFill/>
                    </a:lnL>
                    <a:lnR w="0">
                      <a:noFill/>
                    </a:lnR>
                    <a:lnT w="0">
                      <a:noFill/>
                    </a:lnT>
                    <a:lnB w="12700">
                      <a:solidFill>
                        <a:schemeClr val="tx1"/>
                      </a:solidFill>
                    </a:lnB>
                    <a:lnTlToBr w="0">
                      <a:noFill/>
                    </a:lnTlToBr>
                    <a:lnBlToTr w="0">
                      <a:noFill/>
                    </a:lnBlToTr>
                    <a:noFill/>
                  </a:tcPr>
                </a:tc>
                <a:tc>
                  <a:txBody>
                    <a:bodyPr/>
                    <a:lstStyle/>
                    <a:p>
                      <a:pPr lvl="0" algn="ctr">
                        <a:buNone/>
                      </a:pPr>
                      <a:r>
                        <a:rPr lang="en-US" sz="1800" b="0" i="0" u="none" strike="noStrike" noProof="0">
                          <a:latin typeface="Calibri"/>
                        </a:rPr>
                        <a:t>4524</a:t>
                      </a:r>
                      <a:endParaRPr lang="en-US"/>
                    </a:p>
                  </a:txBody>
                  <a:tcPr>
                    <a:lnL w="0">
                      <a:noFill/>
                    </a:lnL>
                    <a:lnR w="0">
                      <a:noFill/>
                    </a:lnR>
                    <a:lnT w="0">
                      <a:noFill/>
                    </a:lnT>
                    <a:lnB w="12700">
                      <a:solidFill>
                        <a:schemeClr val="tx1"/>
                      </a:solidFill>
                    </a:lnB>
                    <a:lnTlToBr w="0">
                      <a:noFill/>
                    </a:lnTlToBr>
                    <a:lnBlToTr w="0">
                      <a:noFill/>
                    </a:lnBlToTr>
                    <a:noFill/>
                  </a:tcPr>
                </a:tc>
                <a:tc>
                  <a:txBody>
                    <a:bodyPr/>
                    <a:lstStyle/>
                    <a:p>
                      <a:pPr lvl="0" algn="ctr">
                        <a:buNone/>
                      </a:pPr>
                      <a:r>
                        <a:rPr lang="en-US" sz="1800" b="0" i="0" u="none" strike="noStrike" noProof="0">
                          <a:latin typeface="Calibri"/>
                        </a:rPr>
                        <a:t>0.163</a:t>
                      </a:r>
                      <a:endParaRPr lang="en-US"/>
                    </a:p>
                  </a:txBody>
                  <a:tcPr>
                    <a:lnL w="0">
                      <a:noFill/>
                    </a:lnL>
                    <a:lnR w="0">
                      <a:noFill/>
                    </a:lnR>
                    <a:lnT w="0">
                      <a:noFill/>
                    </a:lnT>
                    <a:lnB w="12700">
                      <a:solidFill>
                        <a:schemeClr val="tx1"/>
                      </a:solidFill>
                    </a:lnB>
                    <a:lnTlToBr w="0">
                      <a:noFill/>
                    </a:lnTlToBr>
                    <a:lnBlToTr w="0">
                      <a:noFill/>
                    </a:lnBlToTr>
                    <a:noFill/>
                  </a:tcPr>
                </a:tc>
                <a:extLst>
                  <a:ext uri="{0D108BD9-81ED-4DB2-BD59-A6C34878D82A}">
                    <a16:rowId xmlns:a16="http://schemas.microsoft.com/office/drawing/2014/main" val="1262784240"/>
                  </a:ext>
                </a:extLst>
              </a:tr>
            </a:tbl>
          </a:graphicData>
        </a:graphic>
      </p:graphicFrame>
      <p:sp>
        <p:nvSpPr>
          <p:cNvPr id="10" name="TextBox 9">
            <a:extLst>
              <a:ext uri="{FF2B5EF4-FFF2-40B4-BE49-F238E27FC236}">
                <a16:creationId xmlns:a16="http://schemas.microsoft.com/office/drawing/2014/main" id="{B23DB128-5ECA-4881-BA1F-CBD6D86DDC01}"/>
              </a:ext>
            </a:extLst>
          </p:cNvPr>
          <p:cNvSpPr txBox="1"/>
          <p:nvPr/>
        </p:nvSpPr>
        <p:spPr>
          <a:xfrm>
            <a:off x="1076422" y="2587150"/>
            <a:ext cx="100408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ea typeface="+mn-lt"/>
                <a:cs typeface="+mn-lt"/>
              </a:rPr>
              <a:t>Pearson's correlation coefficient between mean attention weights of fine-tuned BERT, mean absolute feature importance scores.</a:t>
            </a:r>
            <a:endParaRPr lang="en-US" sz="2000">
              <a:cs typeface="Calibri" panose="020F0502020204030204"/>
            </a:endParaRPr>
          </a:p>
        </p:txBody>
      </p:sp>
      <p:sp>
        <p:nvSpPr>
          <p:cNvPr id="3" name="TextBox 2">
            <a:extLst>
              <a:ext uri="{FF2B5EF4-FFF2-40B4-BE49-F238E27FC236}">
                <a16:creationId xmlns:a16="http://schemas.microsoft.com/office/drawing/2014/main" id="{9C8E076B-7F58-4629-A626-E22AAE1A190A}"/>
              </a:ext>
            </a:extLst>
          </p:cNvPr>
          <p:cNvSpPr txBox="1"/>
          <p:nvPr/>
        </p:nvSpPr>
        <p:spPr>
          <a:xfrm>
            <a:off x="759501" y="5933639"/>
            <a:ext cx="11009150" cy="400110"/>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Answer: </a:t>
            </a:r>
            <a:r>
              <a:rPr lang="en-US" dirty="0"/>
              <a:t>Attention weights do not play an important role in BERT’s performance. </a:t>
            </a:r>
            <a:r>
              <a:rPr lang="en-US" sz="2000" b="1" dirty="0"/>
              <a:t>What about linguistic features?</a:t>
            </a:r>
            <a:endParaRPr lang="en-US" sz="2000" b="1">
              <a:cs typeface="Calibri"/>
            </a:endParaRPr>
          </a:p>
        </p:txBody>
      </p:sp>
    </p:spTree>
    <p:extLst>
      <p:ext uri="{BB962C8B-B14F-4D97-AF65-F5344CB8AC3E}">
        <p14:creationId xmlns:p14="http://schemas.microsoft.com/office/powerpoint/2010/main" val="62638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noFill/>
          <a:ln>
            <a:solidFill>
              <a:srgbClr val="00B05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FF019-564B-4858-9287-3B201FD3EB29}"/>
              </a:ext>
            </a:extLst>
          </p:cNvPr>
          <p:cNvSpPr>
            <a:spLocks noGrp="1"/>
          </p:cNvSpPr>
          <p:nvPr>
            <p:ph type="title"/>
          </p:nvPr>
        </p:nvSpPr>
        <p:spPr>
          <a:xfrm>
            <a:off x="1043631" y="809898"/>
            <a:ext cx="9296955" cy="1360752"/>
          </a:xfrm>
        </p:spPr>
        <p:txBody>
          <a:bodyPr anchor="ctr">
            <a:normAutofit/>
          </a:bodyPr>
          <a:lstStyle/>
          <a:p>
            <a:r>
              <a:rPr lang="en-US" sz="3600">
                <a:ea typeface="+mj-lt"/>
                <a:cs typeface="+mj-lt"/>
              </a:rPr>
              <a:t>What are the features that BERT relies on for its performance?</a:t>
            </a:r>
            <a:endParaRPr lang="en-US" sz="3600"/>
          </a:p>
        </p:txBody>
      </p:sp>
      <p:pic>
        <p:nvPicPr>
          <p:cNvPr id="4" name="Picture 4" descr="Chart, diagram&#10;&#10;Description automatically generated">
            <a:extLst>
              <a:ext uri="{FF2B5EF4-FFF2-40B4-BE49-F238E27FC236}">
                <a16:creationId xmlns:a16="http://schemas.microsoft.com/office/drawing/2014/main" id="{092B921C-9A59-4E1F-BC7F-8DEAEFCB3CF7}"/>
              </a:ext>
            </a:extLst>
          </p:cNvPr>
          <p:cNvPicPr>
            <a:picLocks noGrp="1" noChangeAspect="1"/>
          </p:cNvPicPr>
          <p:nvPr>
            <p:ph idx="1"/>
          </p:nvPr>
        </p:nvPicPr>
        <p:blipFill>
          <a:blip r:embed="rId3"/>
          <a:stretch>
            <a:fillRect/>
          </a:stretch>
        </p:blipFill>
        <p:spPr>
          <a:xfrm>
            <a:off x="1313235" y="3077948"/>
            <a:ext cx="9570979" cy="2722133"/>
          </a:xfrm>
          <a:ln>
            <a:solidFill>
              <a:srgbClr val="00B050"/>
            </a:solidFill>
          </a:ln>
        </p:spPr>
      </p:pic>
      <p:cxnSp>
        <p:nvCxnSpPr>
          <p:cNvPr id="32" name="Straight Connector 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F25819-4739-4A76-8782-3DC163D55206}"/>
              </a:ext>
            </a:extLst>
          </p:cNvPr>
          <p:cNvSpPr txBox="1"/>
          <p:nvPr/>
        </p:nvSpPr>
        <p:spPr>
          <a:xfrm>
            <a:off x="855814" y="2618391"/>
            <a:ext cx="1068949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Mean </a:t>
            </a:r>
            <a:r>
              <a:rPr lang="en-US" sz="2000" err="1">
                <a:ea typeface="+mn-lt"/>
                <a:cs typeface="+mn-lt"/>
              </a:rPr>
              <a:t>normalised</a:t>
            </a:r>
            <a:r>
              <a:rPr lang="en-US" sz="2000">
                <a:ea typeface="+mn-lt"/>
                <a:cs typeface="+mn-lt"/>
              </a:rPr>
              <a:t> feature importance scores assigned by fine-tuned BERT to POS tags in the datasets</a:t>
            </a:r>
            <a:endParaRPr lang="en-US" sz="2000">
              <a:cs typeface="Calibri"/>
            </a:endParaRPr>
          </a:p>
        </p:txBody>
      </p:sp>
    </p:spTree>
    <p:extLst>
      <p:ext uri="{BB962C8B-B14F-4D97-AF65-F5344CB8AC3E}">
        <p14:creationId xmlns:p14="http://schemas.microsoft.com/office/powerpoint/2010/main" val="41004437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Does BERT Pay Attention To Cyberbullying?</vt:lpstr>
      <vt:lpstr>Cyberbullying Detection</vt:lpstr>
      <vt:lpstr>Cyberbullying Detection</vt:lpstr>
      <vt:lpstr>Cyberbullying Detection</vt:lpstr>
      <vt:lpstr>What is BERT's performance on different cyberbullying-related datasets?</vt:lpstr>
      <vt:lpstr>What is BERT's performance on different cyberbullying-related datasets?</vt:lpstr>
      <vt:lpstr>What is the role that attention weights play in BERT’s performance? BERT's Attention weights vs. Importance scores</vt:lpstr>
      <vt:lpstr>What is the role that attention weights play in BERT’s performance? BERT's Attention weights vs. Importance scores</vt:lpstr>
      <vt:lpstr>What are the features that BERT relies on for its performance?</vt:lpstr>
      <vt:lpstr>What are the features that BERT relies on for its performance?</vt:lpstr>
      <vt:lpstr>What are the features that BERT relies on for its performance?</vt:lpstr>
      <vt:lpstr>Take away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56</cp:revision>
  <dcterms:created xsi:type="dcterms:W3CDTF">2021-06-07T08:24:06Z</dcterms:created>
  <dcterms:modified xsi:type="dcterms:W3CDTF">2021-06-09T08:41:33Z</dcterms:modified>
</cp:coreProperties>
</file>