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6646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094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296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795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559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600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1199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28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97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435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0CE5-3C91-4BEE-AE4A-426C753ADFF9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C40F-90AE-4494-800B-D60D0379E37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319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600" y="1988841"/>
            <a:ext cx="7772400" cy="1470025"/>
          </a:xfrm>
        </p:spPr>
        <p:txBody>
          <a:bodyPr/>
          <a:lstStyle/>
          <a:p>
            <a:r>
              <a:rPr lang="is-IS" dirty="0"/>
              <a:t>Þjálfun, heilsa, vellíðan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Lesbók 13-20</a:t>
            </a:r>
          </a:p>
          <a:p>
            <a:r>
              <a:rPr lang="is-IS" dirty="0"/>
              <a:t>Upphitun </a:t>
            </a:r>
          </a:p>
        </p:txBody>
      </p:sp>
    </p:spTree>
    <p:extLst>
      <p:ext uri="{BB962C8B-B14F-4D97-AF65-F5344CB8AC3E}">
        <p14:creationId xmlns:p14="http://schemas.microsoft.com/office/powerpoint/2010/main" val="16765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Óvirk upphitun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Dæmi um óvirka upphitun er gufubað, sólbað og hitasmyrsl.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Það sem gerist við óvirka upphitun er að líkamshitinn hækkar </a:t>
            </a:r>
            <a:r>
              <a:rPr lang="is-IS" u="sng" dirty="0"/>
              <a:t>ekki </a:t>
            </a:r>
            <a:r>
              <a:rPr lang="is-IS" dirty="0"/>
              <a:t>eins og með virkri upphitun.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2257425"/>
            <a:ext cx="19526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2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Óvirk upphitun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Æðarnar í húðinni víkka hinsvegar, blóðið streymir út í hana og gefur tilfinningu fyrir hita.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Þarna eru vöðvar ekki orðnir heitir og meiðslahætta.</a:t>
            </a:r>
          </a:p>
          <a:p>
            <a:endParaRPr lang="is-I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780929"/>
            <a:ext cx="2628900" cy="17430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4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Endurheimt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Þegar búið er að þjálfa þá er gott að „trappa sig niður“ með rólegri athöfn s.s. Skokka, hjóla, ganga eða synda og slaka á.</a:t>
            </a:r>
          </a:p>
          <a:p>
            <a:endParaRPr lang="is-IS" dirty="0"/>
          </a:p>
          <a:p>
            <a:pPr lvl="8"/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Við þetta verða vöðvarnir fljótari að ná sér eftir erfiði og minni líkur á harðsperrum.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99" y="3092164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724" y="2513736"/>
            <a:ext cx="2066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5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Endurheimt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Næringarefni berast vöðvum og úrgangsefni flytjast burt fyrr.</a:t>
            </a:r>
          </a:p>
          <a:p>
            <a:r>
              <a:rPr lang="is-IS" dirty="0"/>
              <a:t>Teygja varlega en teygja samt að þolmörkum/sársaukamörkum.</a:t>
            </a:r>
          </a:p>
          <a:p>
            <a:pPr lvl="8"/>
            <a:endParaRPr lang="is-IS" dirty="0"/>
          </a:p>
          <a:p>
            <a:pPr marL="3657600" lvl="8" indent="0">
              <a:buNone/>
            </a:pPr>
            <a:r>
              <a:rPr lang="is-IS" dirty="0"/>
              <a:t>                          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99" y="3590318"/>
            <a:ext cx="22669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35" y="3557588"/>
            <a:ext cx="21431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9782"/>
          </a:xfrm>
        </p:spPr>
        <p:txBody>
          <a:bodyPr/>
          <a:lstStyle/>
          <a:p>
            <a:r>
              <a:rPr lang="is-IS" dirty="0"/>
              <a:t>Spurningar úr upphitun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7709"/>
            <a:ext cx="9144000" cy="2690091"/>
          </a:xfrm>
        </p:spPr>
        <p:txBody>
          <a:bodyPr>
            <a:normAutofit/>
          </a:bodyPr>
          <a:lstStyle/>
          <a:p>
            <a:pPr algn="l"/>
            <a:r>
              <a:rPr lang="is-IS" dirty="0"/>
              <a:t>Hvað gerist í líkamanum við upphitun?</a:t>
            </a:r>
          </a:p>
          <a:p>
            <a:pPr algn="l"/>
            <a:r>
              <a:rPr lang="is-IS" dirty="0"/>
              <a:t>Hvað er almenn upphitun?</a:t>
            </a:r>
          </a:p>
          <a:p>
            <a:pPr algn="l"/>
            <a:r>
              <a:rPr lang="is-IS" dirty="0"/>
              <a:t>Hvað er sérhæfð upphitun?</a:t>
            </a:r>
          </a:p>
          <a:p>
            <a:pPr algn="l"/>
            <a:r>
              <a:rPr lang="is-IS" dirty="0"/>
              <a:t>Hvað er óvirk upphitun?</a:t>
            </a:r>
          </a:p>
          <a:p>
            <a:pPr algn="l"/>
            <a:r>
              <a:rPr lang="is-IS" dirty="0"/>
              <a:t>Hvers vegna er endurheimt mikilvæg eftir æfingar?</a:t>
            </a:r>
          </a:p>
          <a:p>
            <a:pPr algn="l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189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Æfingatíminn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Skipt uppí 3 hluta</a:t>
            </a:r>
          </a:p>
          <a:p>
            <a:r>
              <a:rPr lang="is-IS" dirty="0"/>
              <a:t>1.Upphitun</a:t>
            </a:r>
          </a:p>
          <a:p>
            <a:r>
              <a:rPr lang="is-IS" dirty="0"/>
              <a:t>2.Aðalþátt (Þol,styrkur,annað)</a:t>
            </a:r>
          </a:p>
          <a:p>
            <a:r>
              <a:rPr lang="is-IS" dirty="0"/>
              <a:t>3.Cool down</a:t>
            </a:r>
          </a:p>
        </p:txBody>
      </p:sp>
    </p:spTree>
    <p:extLst>
      <p:ext uri="{BB962C8B-B14F-4D97-AF65-F5344CB8AC3E}">
        <p14:creationId xmlns:p14="http://schemas.microsoft.com/office/powerpoint/2010/main" val="11505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Hvers vegna er þörf á upphitun?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Dregur verulega úr meiðslahættu. Vöðvar og sinar verða teygjanlegri og þola meira.</a:t>
            </a:r>
          </a:p>
          <a:p>
            <a:r>
              <a:rPr lang="is-IS" dirty="0"/>
              <a:t>Hvetur til þátttöku.</a:t>
            </a:r>
          </a:p>
          <a:p>
            <a:r>
              <a:rPr lang="is-IS" dirty="0" err="1"/>
              <a:t>Bætir</a:t>
            </a:r>
            <a:r>
              <a:rPr lang="is-IS" dirty="0"/>
              <a:t> árangur. Líkami og hugur betur tilbúin. Tekur inn æfinguna.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471954"/>
            <a:ext cx="24574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gerist við upphitun?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Líkamshiti hækkar.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Blóðflæði eykst sem er nauðsynlegt fyrir vöðva vegna súrefnis og næringarefna.</a:t>
            </a:r>
          </a:p>
          <a:p>
            <a:endParaRPr lang="is-IS" dirty="0"/>
          </a:p>
          <a:p>
            <a:r>
              <a:rPr lang="is-IS" dirty="0"/>
              <a:t>Vöðvar og sinar verða teygjanlegri sem minnkar meiðslahættu.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7" y="1772817"/>
            <a:ext cx="2352675" cy="151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230" y="4217436"/>
            <a:ext cx="1312168" cy="1959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243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Hvað gerist við upphitun?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Viðbragð verður betra og hraðara.</a:t>
            </a:r>
          </a:p>
          <a:p>
            <a:endParaRPr lang="is-IS" dirty="0"/>
          </a:p>
          <a:p>
            <a:r>
              <a:rPr lang="is-IS" dirty="0"/>
              <a:t>Einbeiting eykst.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Allar hreyfingar auðveldari sem gerir athöfn áhugaverðari.</a:t>
            </a:r>
          </a:p>
          <a:p>
            <a:endParaRPr lang="is-I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78" y="1550966"/>
            <a:ext cx="2304256" cy="26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2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Upphitun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Með upphitun er átt við athafnir sem þið framkvæmið til að undirbúa líkamlegt erfiði.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780928"/>
            <a:ext cx="5400600" cy="350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Almenn upphitun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Tilgangur að hita allan líkamann upp. Gæti verið skokk.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Þarna þarf að reyna á stóra vöðvahópa.</a:t>
            </a:r>
          </a:p>
          <a:p>
            <a:r>
              <a:rPr lang="is-IS" dirty="0"/>
              <a:t>Ætti að taka 10-20 mín en fer eftir þeirri athöfn sem er framundan.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362200"/>
            <a:ext cx="3744416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991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Sérhæfð upphitun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Eftir almenna upphitun þá getur sérhæfð tekið við.</a:t>
            </a:r>
          </a:p>
          <a:p>
            <a:r>
              <a:rPr lang="is-IS" dirty="0"/>
              <a:t>Hún tengist þeirri íþrótt beint sem verið er að stunda.</a:t>
            </a:r>
          </a:p>
          <a:p>
            <a:endParaRPr lang="is-I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3645025"/>
            <a:ext cx="4032448" cy="2380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Sérhæfð upphitun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Þá vöðva sem lyft er með í lyftingum. Fótboltamenn með áherslu á neðri skrokk. Handboltamenn með áherslu á efri skrokk.</a:t>
            </a:r>
          </a:p>
          <a:p>
            <a:r>
              <a:rPr lang="is-IS" dirty="0"/>
              <a:t>Hérna er mikilvægt að „taka æfinguna inn“ sjá fyrir sér aðstæður.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717032"/>
            <a:ext cx="24482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8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64375</TotalTime>
  <Words>392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Þjálfun, heilsa, vellíðan</vt:lpstr>
      <vt:lpstr>Æfingatíminn</vt:lpstr>
      <vt:lpstr>Hvers vegna er þörf á upphitun?</vt:lpstr>
      <vt:lpstr>Hvað gerist við upphitun?</vt:lpstr>
      <vt:lpstr>Hvað gerist við upphitun?</vt:lpstr>
      <vt:lpstr>Upphitun</vt:lpstr>
      <vt:lpstr>Almenn upphitun</vt:lpstr>
      <vt:lpstr>Sérhæfð upphitun</vt:lpstr>
      <vt:lpstr>Sérhæfð upphitun</vt:lpstr>
      <vt:lpstr>Óvirk upphitun</vt:lpstr>
      <vt:lpstr>Óvirk upphitun</vt:lpstr>
      <vt:lpstr>Endurheimt </vt:lpstr>
      <vt:lpstr>Endurheimt</vt:lpstr>
      <vt:lpstr>Spurningar úr upphitun</vt:lpstr>
    </vt:vector>
  </TitlesOfParts>
  <Company>Taekniskolinn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Þjálfun, heilsa, vellíðan</dc:title>
  <dc:creator>Ragnheiður Þórdís Ragnarsdóttir</dc:creator>
  <cp:lastModifiedBy>Björg Ósk Bjarnadóttir</cp:lastModifiedBy>
  <cp:revision>10</cp:revision>
  <dcterms:created xsi:type="dcterms:W3CDTF">2017-08-27T17:04:34Z</dcterms:created>
  <dcterms:modified xsi:type="dcterms:W3CDTF">2022-08-19T15:22:16Z</dcterms:modified>
</cp:coreProperties>
</file>