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2"/>
  </p:handoutMasterIdLst>
  <p:sldIdLst>
    <p:sldId id="258" r:id="rId2"/>
    <p:sldId id="257" r:id="rId3"/>
    <p:sldId id="274" r:id="rId4"/>
    <p:sldId id="268" r:id="rId5"/>
    <p:sldId id="275" r:id="rId6"/>
    <p:sldId id="269" r:id="rId7"/>
    <p:sldId id="276" r:id="rId8"/>
    <p:sldId id="277" r:id="rId9"/>
    <p:sldId id="271" r:id="rId10"/>
    <p:sldId id="278" r:id="rId11"/>
    <p:sldId id="279" r:id="rId12"/>
    <p:sldId id="265" r:id="rId13"/>
    <p:sldId id="270" r:id="rId14"/>
    <p:sldId id="272" r:id="rId15"/>
    <p:sldId id="259" r:id="rId16"/>
    <p:sldId id="260" r:id="rId17"/>
    <p:sldId id="281" r:id="rId18"/>
    <p:sldId id="282" r:id="rId19"/>
    <p:sldId id="283" r:id="rId20"/>
    <p:sldId id="284" r:id="rId21"/>
  </p:sldIdLst>
  <p:sldSz cx="9144000" cy="6858000" type="screen4x3"/>
  <p:notesSz cx="6797675" cy="9926638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112A1-D21C-4A73-A022-C435DB6E554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63814-7A29-4554-97E6-C73D487F51AA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10412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s-I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s-I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is-I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8A124E-9FBF-43A2-AF4C-2B564991BAC7}" type="datetimeFigureOut">
              <a:rPr lang="is-IS" smtClean="0"/>
              <a:t>19.8.2022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D2CB325-DA8A-4949-8C34-95E39B50B5D2}" type="slidenum">
              <a:rPr lang="is-IS" smtClean="0"/>
              <a:t>‹#›</a:t>
            </a:fld>
            <a:endParaRPr 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Meiðsli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Lesbók bls 67-75</a:t>
            </a:r>
          </a:p>
        </p:txBody>
      </p:sp>
    </p:spTree>
    <p:extLst>
      <p:ext uri="{BB962C8B-B14F-4D97-AF65-F5344CB8AC3E}">
        <p14:creationId xmlns:p14="http://schemas.microsoft.com/office/powerpoint/2010/main" val="220286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íþróttameiðsli.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Heilahristingur</a:t>
            </a:r>
          </a:p>
          <a:p>
            <a:endParaRPr lang="is-I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s-IS" dirty="0"/>
              <a:t>Ef um mikið högg er að ræða á höfuð eða hnakka getur orðið heilahristingur.</a:t>
            </a:r>
          </a:p>
          <a:p>
            <a:r>
              <a:rPr lang="is-IS" dirty="0"/>
              <a:t>Höfuðverkur, svimi, ógleði, óstöðugleiki, ójafnvægi, eyrnasuð og óskýr sjón geta verið einkennin.</a:t>
            </a:r>
          </a:p>
          <a:p>
            <a:r>
              <a:rPr lang="is-IS" dirty="0"/>
              <a:t>Hverfur yfirleitt á nokkrum dögum. Þá verður að taka því rólega.</a:t>
            </a:r>
          </a:p>
          <a:p>
            <a:endParaRPr lang="is-I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36912"/>
            <a:ext cx="2581275" cy="22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8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Beinbrot</a:t>
            </a:r>
          </a:p>
          <a:p>
            <a:endParaRPr lang="is-I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s-IS" dirty="0"/>
              <a:t>Hvílið skaddaða svæðið ef einhver grunur er um brot.</a:t>
            </a:r>
          </a:p>
          <a:p>
            <a:r>
              <a:rPr lang="is-IS" dirty="0"/>
              <a:t>Ef grunur er um brot í hnakka eða hrygg má ekki flytja sjúkling.</a:t>
            </a:r>
          </a:p>
          <a:p>
            <a:r>
              <a:rPr lang="is-IS" dirty="0"/>
              <a:t>Vegna hættu á varanlegri lömun skal hreyfa hrygginn sem allra minnst.</a:t>
            </a:r>
          </a:p>
          <a:p>
            <a:endParaRPr lang="is-I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03" y="2204864"/>
            <a:ext cx="38100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1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140968"/>
            <a:ext cx="2362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Varnir líkamans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Bólguferlið er vörn líkamans við meiðslum. Strax og eitthvað gerist þá myndast bólga. </a:t>
            </a:r>
          </a:p>
          <a:p>
            <a:r>
              <a:rPr lang="is-IS" dirty="0"/>
              <a:t>Þar sem áverkinn á sér stað </a:t>
            </a:r>
            <a:r>
              <a:rPr lang="is-IS" dirty="0" err="1"/>
              <a:t>dælist</a:t>
            </a:r>
            <a:r>
              <a:rPr lang="is-IS" dirty="0"/>
              <a:t> inn </a:t>
            </a:r>
            <a:r>
              <a:rPr lang="is-IS" dirty="0" err="1"/>
              <a:t>blóð</a:t>
            </a:r>
            <a:r>
              <a:rPr lang="is-IS" dirty="0"/>
              <a:t> þar sem er jarðvegur fyrir nýjar frumur að myndast og gera við svæðið.</a:t>
            </a:r>
          </a:p>
          <a:p>
            <a:r>
              <a:rPr lang="is-IS" dirty="0"/>
              <a:t>Hiti og bólga eru á svæðinu.</a:t>
            </a:r>
          </a:p>
          <a:p>
            <a:r>
              <a:rPr lang="is-IS" dirty="0"/>
              <a:t>Eftir nokkra daga eða vikur er bólgan horfin og örvefur hefur myndast á skaddaða svæðinu.</a:t>
            </a:r>
          </a:p>
        </p:txBody>
      </p:sp>
    </p:spTree>
    <p:extLst>
      <p:ext uri="{BB962C8B-B14F-4D97-AF65-F5344CB8AC3E}">
        <p14:creationId xmlns:p14="http://schemas.microsoft.com/office/powerpoint/2010/main" val="18834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365104"/>
            <a:ext cx="2460239" cy="202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is-IS" b="1" dirty="0"/>
              <a:t>Harðsperrur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s-IS" dirty="0"/>
              <a:t>Orsakir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Erfið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óæfð</a:t>
            </a:r>
            <a:r>
              <a:rPr lang="en-GB" dirty="0"/>
              <a:t> </a:t>
            </a:r>
            <a:r>
              <a:rPr lang="en-GB" dirty="0" err="1"/>
              <a:t>átök</a:t>
            </a:r>
            <a:r>
              <a:rPr lang="en-GB" dirty="0"/>
              <a:t> </a:t>
            </a:r>
            <a:r>
              <a:rPr lang="en-GB" dirty="0" err="1"/>
              <a:t>geta</a:t>
            </a:r>
            <a:r>
              <a:rPr lang="en-GB" dirty="0"/>
              <a:t> </a:t>
            </a:r>
            <a:r>
              <a:rPr lang="en-GB" dirty="0" err="1"/>
              <a:t>valdið</a:t>
            </a:r>
            <a:r>
              <a:rPr lang="en-GB" dirty="0"/>
              <a:t> </a:t>
            </a:r>
            <a:r>
              <a:rPr lang="en-GB" dirty="0" err="1"/>
              <a:t>því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smáæðar</a:t>
            </a:r>
            <a:r>
              <a:rPr lang="en-GB" dirty="0"/>
              <a:t> </a:t>
            </a:r>
            <a:r>
              <a:rPr lang="en-GB" dirty="0" err="1"/>
              <a:t>springa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bandvefur</a:t>
            </a:r>
            <a:r>
              <a:rPr lang="en-GB" dirty="0"/>
              <a:t> </a:t>
            </a:r>
            <a:r>
              <a:rPr lang="en-GB" dirty="0" err="1"/>
              <a:t>brestur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Vöðvar</a:t>
            </a:r>
            <a:r>
              <a:rPr lang="en-GB" dirty="0"/>
              <a:t> </a:t>
            </a:r>
            <a:r>
              <a:rPr lang="en-GB" dirty="0" err="1"/>
              <a:t>bólgna</a:t>
            </a:r>
            <a:r>
              <a:rPr lang="is-IS" dirty="0"/>
              <a:t> og</a:t>
            </a:r>
            <a:r>
              <a:rPr lang="en-GB" dirty="0"/>
              <a:t> </a:t>
            </a:r>
            <a:r>
              <a:rPr lang="en-GB" dirty="0" err="1"/>
              <a:t>verða</a:t>
            </a:r>
            <a:r>
              <a:rPr lang="en-GB" dirty="0"/>
              <a:t> </a:t>
            </a:r>
            <a:endParaRPr lang="is-IS" dirty="0"/>
          </a:p>
          <a:p>
            <a:pPr lvl="2">
              <a:lnSpc>
                <a:spcPct val="90000"/>
              </a:lnSpc>
            </a:pPr>
            <a:r>
              <a:rPr lang="en-GB" dirty="0" err="1"/>
              <a:t>harðir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endParaRPr lang="is-IS" dirty="0"/>
          </a:p>
          <a:p>
            <a:pPr lvl="2">
              <a:lnSpc>
                <a:spcPct val="90000"/>
              </a:lnSpc>
            </a:pPr>
            <a:r>
              <a:rPr lang="en-GB" dirty="0" err="1"/>
              <a:t>aumir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Eymslin</a:t>
            </a:r>
            <a:r>
              <a:rPr lang="en-GB" dirty="0"/>
              <a:t> </a:t>
            </a:r>
            <a:r>
              <a:rPr lang="en-GB" dirty="0" err="1"/>
              <a:t>eru</a:t>
            </a:r>
            <a:r>
              <a:rPr lang="en-GB" dirty="0"/>
              <a:t> </a:t>
            </a:r>
            <a:r>
              <a:rPr lang="en-GB" dirty="0" err="1"/>
              <a:t>mest</a:t>
            </a:r>
            <a:r>
              <a:rPr lang="en-GB" dirty="0"/>
              <a:t> </a:t>
            </a:r>
            <a:r>
              <a:rPr lang="en-GB" dirty="0" err="1"/>
              <a:t>fyrstu</a:t>
            </a:r>
            <a:r>
              <a:rPr lang="en-GB" dirty="0"/>
              <a:t> </a:t>
            </a:r>
            <a:r>
              <a:rPr lang="en-GB" dirty="0" err="1"/>
              <a:t>tvo</a:t>
            </a:r>
            <a:r>
              <a:rPr lang="en-GB" dirty="0"/>
              <a:t> </a:t>
            </a:r>
            <a:r>
              <a:rPr lang="en-GB" dirty="0" err="1"/>
              <a:t>dagana</a:t>
            </a:r>
            <a:r>
              <a:rPr lang="en-GB" dirty="0"/>
              <a:t>.	</a:t>
            </a:r>
          </a:p>
          <a:p>
            <a:endParaRPr lang="is-I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s-IS" dirty="0" err="1"/>
              <a:t>Úrræði</a:t>
            </a:r>
            <a:endParaRPr lang="is-IS" dirty="0"/>
          </a:p>
          <a:p>
            <a:pPr lvl="1"/>
            <a:r>
              <a:rPr lang="en-GB" dirty="0" err="1"/>
              <a:t>Æfa</a:t>
            </a:r>
            <a:r>
              <a:rPr lang="en-GB" dirty="0"/>
              <a:t> sig </a:t>
            </a:r>
            <a:r>
              <a:rPr lang="en-GB" dirty="0" err="1"/>
              <a:t>niður</a:t>
            </a:r>
            <a:r>
              <a:rPr lang="en-GB" dirty="0"/>
              <a:t> </a:t>
            </a:r>
            <a:r>
              <a:rPr lang="en-GB" dirty="0" err="1"/>
              <a:t>eftir</a:t>
            </a:r>
            <a:r>
              <a:rPr lang="en-GB" dirty="0"/>
              <a:t> </a:t>
            </a:r>
            <a:r>
              <a:rPr lang="en-GB" dirty="0" err="1"/>
              <a:t>erfiða</a:t>
            </a:r>
            <a:r>
              <a:rPr lang="en-GB" dirty="0"/>
              <a:t> </a:t>
            </a:r>
            <a:r>
              <a:rPr lang="en-GB" dirty="0" err="1"/>
              <a:t>æfingu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Hvílist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teygið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lokinni</a:t>
            </a:r>
            <a:r>
              <a:rPr lang="en-GB" dirty="0"/>
              <a:t> </a:t>
            </a:r>
            <a:r>
              <a:rPr lang="en-GB" dirty="0" err="1"/>
              <a:t>æfingu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Álag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vera</a:t>
            </a:r>
            <a:r>
              <a:rPr lang="en-GB" dirty="0"/>
              <a:t> </a:t>
            </a:r>
            <a:r>
              <a:rPr lang="en-GB" dirty="0" err="1"/>
              <a:t>hæfilegt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Farið</a:t>
            </a:r>
            <a:r>
              <a:rPr lang="en-GB" dirty="0"/>
              <a:t> í </a:t>
            </a:r>
            <a:r>
              <a:rPr lang="en-GB" dirty="0" err="1"/>
              <a:t>heit</a:t>
            </a:r>
            <a:r>
              <a:rPr lang="en-GB" dirty="0"/>
              <a:t> </a:t>
            </a:r>
            <a:r>
              <a:rPr lang="en-GB" dirty="0" err="1"/>
              <a:t>böð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nuddið</a:t>
            </a:r>
            <a:r>
              <a:rPr lang="en-GB" dirty="0"/>
              <a:t> </a:t>
            </a:r>
            <a:r>
              <a:rPr lang="en-GB" dirty="0" err="1"/>
              <a:t>stífa</a:t>
            </a:r>
            <a:r>
              <a:rPr lang="en-GB" dirty="0"/>
              <a:t> </a:t>
            </a:r>
            <a:r>
              <a:rPr lang="en-GB" dirty="0" err="1"/>
              <a:t>vöðva</a:t>
            </a:r>
            <a:r>
              <a:rPr lang="en-GB" dirty="0"/>
              <a:t>.</a:t>
            </a:r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6188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Ofþjálfun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sz="2800" dirty="0"/>
              <a:t>Einkenni ofþjálfunar.</a:t>
            </a:r>
          </a:p>
          <a:p>
            <a:pPr lvl="1"/>
            <a:r>
              <a:rPr lang="is-IS" sz="2400" dirty="0"/>
              <a:t>Svefntruflanir</a:t>
            </a:r>
            <a:r>
              <a:rPr lang="en-GB" sz="2400" dirty="0"/>
              <a:t> </a:t>
            </a:r>
            <a:r>
              <a:rPr lang="en-GB" sz="2400" dirty="0" err="1"/>
              <a:t>margar</a:t>
            </a:r>
            <a:r>
              <a:rPr lang="en-GB" sz="2400" dirty="0"/>
              <a:t> </a:t>
            </a:r>
            <a:r>
              <a:rPr lang="en-GB" sz="2400" dirty="0" err="1"/>
              <a:t>nætur</a:t>
            </a:r>
            <a:r>
              <a:rPr lang="en-GB" sz="2400" dirty="0"/>
              <a:t> í </a:t>
            </a:r>
            <a:r>
              <a:rPr lang="en-GB" sz="2400" dirty="0" err="1"/>
              <a:t>röð</a:t>
            </a:r>
            <a:endParaRPr lang="en-GB" sz="2400" dirty="0"/>
          </a:p>
          <a:p>
            <a:pPr lvl="1"/>
            <a:r>
              <a:rPr lang="is-IS" sz="2400" dirty="0"/>
              <a:t>Þ</a:t>
            </a:r>
            <a:r>
              <a:rPr lang="en-GB" sz="2400" dirty="0" err="1"/>
              <a:t>yngsl</a:t>
            </a:r>
            <a:r>
              <a:rPr lang="is-IS" sz="2400" dirty="0"/>
              <a:t>i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verk</a:t>
            </a:r>
            <a:r>
              <a:rPr lang="is-IS" sz="2400" dirty="0" err="1"/>
              <a:t>ir</a:t>
            </a:r>
            <a:r>
              <a:rPr lang="en-GB" sz="2400" dirty="0"/>
              <a:t> í </a:t>
            </a:r>
            <a:r>
              <a:rPr lang="en-GB" sz="2400" dirty="0" err="1"/>
              <a:t>vöðvum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liðum</a:t>
            </a:r>
            <a:r>
              <a:rPr lang="is-IS" sz="2400" dirty="0"/>
              <a:t> gera vart við sig</a:t>
            </a:r>
            <a:endParaRPr lang="en-GB" sz="2400" dirty="0"/>
          </a:p>
          <a:p>
            <a:pPr lvl="1"/>
            <a:r>
              <a:rPr lang="is-IS" sz="2400" dirty="0"/>
              <a:t>Gleði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áhug</a:t>
            </a:r>
            <a:r>
              <a:rPr lang="is-IS" sz="2400" dirty="0"/>
              <a:t>i</a:t>
            </a:r>
            <a:r>
              <a:rPr lang="en-GB" sz="2400" dirty="0"/>
              <a:t> </a:t>
            </a:r>
            <a:r>
              <a:rPr lang="en-GB" sz="2400" dirty="0" err="1"/>
              <a:t>við</a:t>
            </a:r>
            <a:r>
              <a:rPr lang="en-GB" sz="2400" dirty="0"/>
              <a:t> </a:t>
            </a:r>
            <a:r>
              <a:rPr lang="en-GB" sz="2400" dirty="0" err="1"/>
              <a:t>daglegar</a:t>
            </a:r>
            <a:r>
              <a:rPr lang="en-GB" sz="2400" dirty="0"/>
              <a:t> </a:t>
            </a:r>
            <a:r>
              <a:rPr lang="en-GB" sz="2400" dirty="0" err="1"/>
              <a:t>athafnir</a:t>
            </a:r>
            <a:r>
              <a:rPr lang="is-IS" sz="2400" dirty="0"/>
              <a:t> minnkar</a:t>
            </a:r>
            <a:endParaRPr lang="en-GB" sz="2400" dirty="0"/>
          </a:p>
          <a:p>
            <a:pPr lvl="1"/>
            <a:r>
              <a:rPr lang="is-IS" sz="2400" dirty="0"/>
              <a:t>S</a:t>
            </a:r>
            <a:r>
              <a:rPr lang="en-GB" sz="2400" dirty="0" err="1"/>
              <a:t>töðug</a:t>
            </a:r>
            <a:r>
              <a:rPr lang="is-IS" sz="2400" dirty="0"/>
              <a:t>t</a:t>
            </a:r>
            <a:r>
              <a:rPr lang="en-GB" sz="2400" dirty="0"/>
              <a:t> </a:t>
            </a:r>
            <a:r>
              <a:rPr lang="en-GB" sz="2400" dirty="0" err="1"/>
              <a:t>álag</a:t>
            </a:r>
            <a:r>
              <a:rPr lang="is-IS" sz="2400" dirty="0"/>
              <a:t> og andleg þreyta kemur fram</a:t>
            </a:r>
            <a:r>
              <a:rPr lang="en-GB" sz="2400" dirty="0"/>
              <a:t> </a:t>
            </a:r>
            <a:endParaRPr lang="is-IS" sz="2400" dirty="0"/>
          </a:p>
          <a:p>
            <a:pPr lvl="1"/>
            <a:r>
              <a:rPr lang="is-IS" sz="2400" dirty="0"/>
              <a:t>A</a:t>
            </a:r>
            <a:r>
              <a:rPr lang="en-GB" sz="2400" dirty="0" err="1"/>
              <a:t>fkastageta</a:t>
            </a:r>
            <a:r>
              <a:rPr lang="en-GB" sz="2400" dirty="0"/>
              <a:t> </a:t>
            </a:r>
            <a:r>
              <a:rPr lang="en-GB" sz="2400" dirty="0" err="1"/>
              <a:t>minnkar</a:t>
            </a:r>
            <a:r>
              <a:rPr lang="en-GB" sz="2400" dirty="0"/>
              <a:t> </a:t>
            </a:r>
            <a:r>
              <a:rPr lang="en-GB" sz="2400" dirty="0" err="1"/>
              <a:t>þrátt</a:t>
            </a:r>
            <a:r>
              <a:rPr lang="en-GB" sz="2400" dirty="0"/>
              <a:t> </a:t>
            </a:r>
            <a:r>
              <a:rPr lang="en-GB" sz="2400" dirty="0" err="1"/>
              <a:t>fyrir</a:t>
            </a:r>
            <a:r>
              <a:rPr lang="en-GB" sz="2400" dirty="0"/>
              <a:t> </a:t>
            </a:r>
            <a:r>
              <a:rPr lang="en-GB" sz="2400" dirty="0" err="1"/>
              <a:t>mikla</a:t>
            </a:r>
            <a:r>
              <a:rPr lang="en-GB" sz="2400" dirty="0"/>
              <a:t> </a:t>
            </a:r>
            <a:r>
              <a:rPr lang="en-GB" sz="2400" dirty="0" err="1"/>
              <a:t>þjálfun</a:t>
            </a:r>
            <a:endParaRPr lang="en-GB" sz="2400" dirty="0"/>
          </a:p>
          <a:p>
            <a:pPr lvl="1"/>
            <a:r>
              <a:rPr lang="en-GB" sz="2400" dirty="0" err="1"/>
              <a:t>Hvíldarpúls</a:t>
            </a:r>
            <a:r>
              <a:rPr lang="en-GB" sz="2400" dirty="0"/>
              <a:t> </a:t>
            </a:r>
            <a:r>
              <a:rPr lang="is-IS" sz="2400" dirty="0"/>
              <a:t>verður</a:t>
            </a:r>
            <a:r>
              <a:rPr lang="en-GB" sz="2400" dirty="0"/>
              <a:t> </a:t>
            </a:r>
            <a:r>
              <a:rPr lang="en-GB" sz="2400" dirty="0" err="1"/>
              <a:t>hærri</a:t>
            </a:r>
            <a:r>
              <a:rPr lang="en-GB" sz="2400" dirty="0"/>
              <a:t> en </a:t>
            </a:r>
            <a:r>
              <a:rPr lang="en-GB" sz="2400" dirty="0" err="1"/>
              <a:t>venjulega</a:t>
            </a:r>
            <a:endParaRPr lang="en-GB" sz="2400" dirty="0"/>
          </a:p>
          <a:p>
            <a:pPr lvl="1"/>
            <a:r>
              <a:rPr lang="en-GB" sz="2400" dirty="0" err="1"/>
              <a:t>Meiðsli</a:t>
            </a:r>
            <a:r>
              <a:rPr lang="en-GB" sz="2400" dirty="0"/>
              <a:t> </a:t>
            </a:r>
            <a:r>
              <a:rPr lang="is-IS" sz="2400" dirty="0"/>
              <a:t>verða</a:t>
            </a:r>
            <a:r>
              <a:rPr lang="en-GB" sz="2400" dirty="0"/>
              <a:t> </a:t>
            </a:r>
            <a:r>
              <a:rPr lang="en-GB" sz="2400" dirty="0" err="1"/>
              <a:t>tíðari</a:t>
            </a:r>
            <a:endParaRPr lang="en-GB" sz="2400" dirty="0"/>
          </a:p>
          <a:p>
            <a:endParaRPr lang="is-I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2371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1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Hvernig fyrirbyggjum við meiðsli?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Raunhæf markmið í þjálfun með stigvaxandi álagi.</a:t>
            </a:r>
          </a:p>
          <a:p>
            <a:endParaRPr lang="is-IS" dirty="0"/>
          </a:p>
          <a:p>
            <a:r>
              <a:rPr lang="is-IS" dirty="0"/>
              <a:t>Fjölbreytt þjálfun.</a:t>
            </a:r>
          </a:p>
          <a:p>
            <a:endParaRPr lang="is-IS" dirty="0"/>
          </a:p>
          <a:p>
            <a:r>
              <a:rPr lang="is-IS" dirty="0"/>
              <a:t>Læra hreyfingar áður en álagið er aukið.</a:t>
            </a:r>
          </a:p>
          <a:p>
            <a:r>
              <a:rPr lang="is-IS" dirty="0"/>
              <a:t>Reyna að vera í þínu besta líkamlegu formi.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437112"/>
            <a:ext cx="2019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Hvernig fyrirbyggjum við meiðsli?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is-IS" b="1" dirty="0"/>
              <a:t>Hvíld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Hvíld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nauðsynleg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líkaminn</a:t>
            </a:r>
            <a:r>
              <a:rPr lang="en-GB" dirty="0"/>
              <a:t> </a:t>
            </a:r>
            <a:r>
              <a:rPr lang="en-GB" dirty="0" err="1"/>
              <a:t>hafi</a:t>
            </a:r>
            <a:r>
              <a:rPr lang="en-GB" dirty="0"/>
              <a:t> </a:t>
            </a:r>
            <a:r>
              <a:rPr lang="en-GB" dirty="0" err="1"/>
              <a:t>gagn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þjálfuninni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Hæfilegur</a:t>
            </a:r>
            <a:r>
              <a:rPr lang="en-GB" dirty="0"/>
              <a:t> </a:t>
            </a:r>
            <a:r>
              <a:rPr lang="en-GB" dirty="0" err="1"/>
              <a:t>tími</a:t>
            </a:r>
            <a:r>
              <a:rPr lang="en-GB" dirty="0"/>
              <a:t> </a:t>
            </a:r>
            <a:r>
              <a:rPr lang="en-GB" dirty="0" err="1"/>
              <a:t>þarf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vera</a:t>
            </a:r>
            <a:r>
              <a:rPr lang="en-GB" dirty="0"/>
              <a:t> </a:t>
            </a:r>
            <a:r>
              <a:rPr lang="en-GB" dirty="0" err="1"/>
              <a:t>milli</a:t>
            </a:r>
            <a:r>
              <a:rPr lang="en-GB" dirty="0"/>
              <a:t> </a:t>
            </a:r>
            <a:r>
              <a:rPr lang="en-GB" dirty="0" err="1"/>
              <a:t>æfinga</a:t>
            </a:r>
            <a:r>
              <a:rPr lang="en-GB" dirty="0"/>
              <a:t> </a:t>
            </a:r>
            <a:r>
              <a:rPr lang="en-GB" dirty="0" err="1"/>
              <a:t>þannig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is-IS" dirty="0"/>
              <a:t>andleg og líkamleg </a:t>
            </a:r>
            <a:r>
              <a:rPr lang="en-GB" dirty="0" err="1"/>
              <a:t>hvíld</a:t>
            </a:r>
            <a:r>
              <a:rPr lang="is-IS" dirty="0"/>
              <a:t> </a:t>
            </a:r>
            <a:r>
              <a:rPr lang="en-GB" dirty="0" err="1"/>
              <a:t>verði</a:t>
            </a:r>
            <a:r>
              <a:rPr lang="en-GB" dirty="0"/>
              <a:t> </a:t>
            </a:r>
            <a:r>
              <a:rPr lang="en-GB" dirty="0" err="1"/>
              <a:t>næg</a:t>
            </a:r>
            <a:r>
              <a:rPr lang="en-GB" b="1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 err="1"/>
              <a:t>Munið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drekka</a:t>
            </a:r>
            <a:r>
              <a:rPr lang="en-GB" dirty="0"/>
              <a:t> </a:t>
            </a:r>
            <a:r>
              <a:rPr lang="en-GB" dirty="0" err="1"/>
              <a:t>nóg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borða</a:t>
            </a:r>
            <a:r>
              <a:rPr lang="en-GB" dirty="0"/>
              <a:t> </a:t>
            </a:r>
            <a:r>
              <a:rPr lang="en-GB" dirty="0" err="1"/>
              <a:t>næringaríkan</a:t>
            </a:r>
            <a:r>
              <a:rPr lang="en-GB" dirty="0"/>
              <a:t> mat.</a:t>
            </a:r>
          </a:p>
          <a:p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9542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Hvíld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Hvað er hvíld?</a:t>
            </a:r>
          </a:p>
          <a:p>
            <a:r>
              <a:rPr lang="is-IS" dirty="0"/>
              <a:t>Eftir æfingu eða keppni finnum við fyrir þreytu bæði í höfði og vöðvum.</a:t>
            </a:r>
          </a:p>
          <a:p>
            <a:r>
              <a:rPr lang="is-IS" dirty="0"/>
              <a:t>Afkastargetan verður minni.</a:t>
            </a:r>
          </a:p>
          <a:p>
            <a:r>
              <a:rPr lang="is-IS" dirty="0"/>
              <a:t>Þreytan gengur til baka eftir að æfingu líkur og kallast það hvíld.</a:t>
            </a:r>
          </a:p>
        </p:txBody>
      </p:sp>
    </p:spTree>
    <p:extLst>
      <p:ext uri="{BB962C8B-B14F-4D97-AF65-F5344CB8AC3E}">
        <p14:creationId xmlns:p14="http://schemas.microsoft.com/office/powerpoint/2010/main" val="162190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Hvers vegna verðum við þreytt.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Einhæfni þreytir okkur fljótt andlega.</a:t>
            </a:r>
          </a:p>
          <a:p>
            <a:r>
              <a:rPr lang="is-IS" dirty="0"/>
              <a:t>Við þurfum flest 7 – 9 tíma svefn.</a:t>
            </a:r>
          </a:p>
          <a:p>
            <a:r>
              <a:rPr lang="is-IS" dirty="0"/>
              <a:t>Kolvetnum fækkar og tæmast við mikið álag.</a:t>
            </a:r>
          </a:p>
          <a:p>
            <a:r>
              <a:rPr lang="is-IS" dirty="0"/>
              <a:t>Við mikið álag myndast mjólkursýra og vöðvarnir súrna sem veldur þreytu.</a:t>
            </a:r>
          </a:p>
          <a:p>
            <a:r>
              <a:rPr lang="is-IS"/>
              <a:t>Við óhefðbundna </a:t>
            </a:r>
            <a:r>
              <a:rPr lang="is-IS" dirty="0"/>
              <a:t>athöfn og sérstaklega mikið erfiði verða vöðvarnir fyrir smáskaða sem veldur stífni í vöðva og er kallað harðsperrur.</a:t>
            </a:r>
          </a:p>
        </p:txBody>
      </p:sp>
    </p:spTree>
    <p:extLst>
      <p:ext uri="{BB962C8B-B14F-4D97-AF65-F5344CB8AC3E}">
        <p14:creationId xmlns:p14="http://schemas.microsoft.com/office/powerpoint/2010/main" val="357631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Hvíld og endurheimt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Súrir vöðvar endurnýjast á 10 – 60 mínútum.</a:t>
            </a:r>
          </a:p>
          <a:p>
            <a:r>
              <a:rPr lang="is-IS" dirty="0"/>
              <a:t>Harðsperrur hverfa á 1 – 3 dögum.</a:t>
            </a:r>
          </a:p>
          <a:p>
            <a:r>
              <a:rPr lang="is-IS" dirty="0"/>
              <a:t>Erfiðum átökum ætti alltaf að ljúka með 8 – 10 mínútna rólegum æfingum.</a:t>
            </a:r>
          </a:p>
          <a:p>
            <a:r>
              <a:rPr lang="is-IS" dirty="0"/>
              <a:t>Borða og drekka eftir æfingu.</a:t>
            </a:r>
          </a:p>
          <a:p>
            <a:r>
              <a:rPr lang="is-IS" dirty="0"/>
              <a:t>Heit og köld böð</a:t>
            </a:r>
          </a:p>
          <a:p>
            <a:r>
              <a:rPr lang="is-IS" dirty="0"/>
              <a:t>Slökun.</a:t>
            </a:r>
          </a:p>
        </p:txBody>
      </p:sp>
    </p:spTree>
    <p:extLst>
      <p:ext uri="{BB962C8B-B14F-4D97-AF65-F5344CB8AC3E}">
        <p14:creationId xmlns:p14="http://schemas.microsoft.com/office/powerpoint/2010/main" val="16956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Hvað eru íþróttameiðsli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Meiðsli vegna þjálfunar stafa venjulega af:</a:t>
            </a:r>
          </a:p>
          <a:p>
            <a:pPr lvl="1"/>
            <a:r>
              <a:rPr lang="is-IS" dirty="0"/>
              <a:t>of miklum æfingum (ofþjálfun)</a:t>
            </a:r>
          </a:p>
          <a:p>
            <a:pPr lvl="1"/>
            <a:r>
              <a:rPr lang="is-IS" dirty="0"/>
              <a:t>rangri þjálfun</a:t>
            </a:r>
          </a:p>
          <a:p>
            <a:pPr lvl="1"/>
            <a:r>
              <a:rPr lang="is-IS" dirty="0"/>
              <a:t>röngum búnaði</a:t>
            </a:r>
          </a:p>
          <a:p>
            <a:pPr lvl="1"/>
            <a:r>
              <a:rPr lang="is-IS" dirty="0"/>
              <a:t>vegna slysa</a:t>
            </a:r>
          </a:p>
          <a:p>
            <a:endParaRPr lang="is-I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140968"/>
            <a:ext cx="20193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77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Slökun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Slökun getur komið að góðum notum eftir erfiða æfingu eða vinnudag.</a:t>
            </a:r>
          </a:p>
          <a:p>
            <a:r>
              <a:rPr lang="is-IS" dirty="0"/>
              <a:t>Nokkrar aðferðir eru þekktar:</a:t>
            </a:r>
          </a:p>
          <a:p>
            <a:pPr lvl="1"/>
            <a:r>
              <a:rPr lang="is-IS" dirty="0"/>
              <a:t>Öndunartækni - </a:t>
            </a:r>
          </a:p>
          <a:p>
            <a:pPr lvl="1"/>
            <a:r>
              <a:rPr lang="is-IS" dirty="0"/>
              <a:t>Vöðvaslökun  https://www.youtube.com/watch?v=t3uK039WdaM</a:t>
            </a:r>
          </a:p>
          <a:p>
            <a:pPr lvl="1"/>
            <a:r>
              <a:rPr lang="is-IS" dirty="0"/>
              <a:t>Sjálfbær þjálfun (þyngd og hiti)</a:t>
            </a:r>
          </a:p>
          <a:p>
            <a:pPr lvl="1"/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28604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Hásinavandi.</a:t>
            </a:r>
          </a:p>
          <a:p>
            <a:endParaRPr lang="is-I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s-IS" dirty="0"/>
              <a:t>Bólga í hásinum er þekkt meðal fólks sem stundar hreyfingu. Vegna ofálags, lélegs útbúnaðar eða mikilla undirlagsbreytingar þá getur kálfasinin(hásinin) bólgnað við festinguna og orðið aum.</a:t>
            </a:r>
          </a:p>
          <a:p>
            <a:r>
              <a:rPr lang="is-IS" dirty="0"/>
              <a:t>Þá verður að gera ráðstafanir til að létta á hásinum.</a:t>
            </a:r>
          </a:p>
          <a:p>
            <a:endParaRPr lang="is-IS" dirty="0"/>
          </a:p>
          <a:p>
            <a:endParaRPr lang="is-I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288032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4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/>
              <a:t>Úrræði</a:t>
            </a:r>
            <a:r>
              <a:rPr lang="is-IS" dirty="0"/>
              <a:t> við hásinavanda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61587"/>
            <a:ext cx="8042276" cy="4343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err="1"/>
              <a:t>Hitið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upp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err="1"/>
              <a:t>Bíðið</a:t>
            </a:r>
            <a:r>
              <a:rPr lang="en-GB" dirty="0"/>
              <a:t> </a:t>
            </a:r>
            <a:r>
              <a:rPr lang="en-GB" dirty="0" err="1"/>
              <a:t>með</a:t>
            </a:r>
            <a:r>
              <a:rPr lang="en-GB" dirty="0"/>
              <a:t> </a:t>
            </a:r>
            <a:r>
              <a:rPr lang="en-GB" dirty="0" err="1"/>
              <a:t>að</a:t>
            </a:r>
            <a:r>
              <a:rPr lang="en-GB" dirty="0"/>
              <a:t> </a:t>
            </a:r>
            <a:r>
              <a:rPr lang="en-GB" dirty="0" err="1"/>
              <a:t>hlaupa</a:t>
            </a:r>
            <a:r>
              <a:rPr lang="en-GB" dirty="0"/>
              <a:t> </a:t>
            </a:r>
            <a:r>
              <a:rPr lang="en-GB" dirty="0" err="1"/>
              <a:t>þar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sársaukinn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horfinn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bólgan</a:t>
            </a:r>
            <a:r>
              <a:rPr lang="en-GB" dirty="0"/>
              <a:t> </a:t>
            </a:r>
            <a:r>
              <a:rPr lang="en-GB" dirty="0" err="1"/>
              <a:t>hjöðnuð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err="1"/>
              <a:t>Hlaupið</a:t>
            </a:r>
            <a:r>
              <a:rPr lang="en-GB" dirty="0"/>
              <a:t> um </a:t>
            </a:r>
            <a:r>
              <a:rPr lang="en-GB" dirty="0" err="1"/>
              <a:t>tíma</a:t>
            </a:r>
            <a:r>
              <a:rPr lang="en-GB" dirty="0"/>
              <a:t> á </a:t>
            </a:r>
            <a:r>
              <a:rPr lang="en-GB" dirty="0" err="1"/>
              <a:t>hærri</a:t>
            </a:r>
            <a:r>
              <a:rPr lang="en-GB" dirty="0"/>
              <a:t> </a:t>
            </a:r>
            <a:r>
              <a:rPr lang="en-GB" dirty="0" err="1"/>
              <a:t>hælum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err="1"/>
              <a:t>Teygið</a:t>
            </a:r>
            <a:r>
              <a:rPr lang="en-GB" dirty="0"/>
              <a:t> </a:t>
            </a:r>
            <a:r>
              <a:rPr lang="en-GB" dirty="0" err="1"/>
              <a:t>kálfana</a:t>
            </a:r>
            <a:r>
              <a:rPr lang="en-GB" dirty="0"/>
              <a:t> </a:t>
            </a:r>
            <a:r>
              <a:rPr lang="en-GB" dirty="0" err="1"/>
              <a:t>mjög</a:t>
            </a:r>
            <a:r>
              <a:rPr lang="en-GB" dirty="0"/>
              <a:t> </a:t>
            </a:r>
            <a:r>
              <a:rPr lang="en-GB" dirty="0" err="1"/>
              <a:t>vel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err="1"/>
              <a:t>Dragið</a:t>
            </a:r>
            <a:r>
              <a:rPr lang="en-GB" dirty="0"/>
              <a:t> </a:t>
            </a:r>
            <a:r>
              <a:rPr lang="en-GB" dirty="0" err="1"/>
              <a:t>úr</a:t>
            </a:r>
            <a:r>
              <a:rPr lang="en-GB" dirty="0"/>
              <a:t> </a:t>
            </a:r>
            <a:r>
              <a:rPr lang="en-GB" dirty="0" err="1"/>
              <a:t>álagi</a:t>
            </a:r>
            <a:r>
              <a:rPr lang="en-GB" dirty="0"/>
              <a:t> á </a:t>
            </a:r>
            <a:r>
              <a:rPr lang="en-GB" dirty="0" err="1"/>
              <a:t>fætur</a:t>
            </a:r>
            <a:r>
              <a:rPr lang="en-GB" dirty="0"/>
              <a:t> </a:t>
            </a:r>
            <a:r>
              <a:rPr lang="en-GB" dirty="0" err="1"/>
              <a:t>með</a:t>
            </a:r>
            <a:r>
              <a:rPr lang="en-GB" dirty="0"/>
              <a:t> </a:t>
            </a:r>
            <a:r>
              <a:rPr lang="en-GB" dirty="0" err="1"/>
              <a:t>íþróttaplástri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 err="1"/>
              <a:t>Hafið</a:t>
            </a:r>
            <a:r>
              <a:rPr lang="en-GB" dirty="0"/>
              <a:t> </a:t>
            </a:r>
            <a:r>
              <a:rPr lang="en-GB" dirty="0" err="1"/>
              <a:t>samband</a:t>
            </a:r>
            <a:r>
              <a:rPr lang="en-GB" dirty="0"/>
              <a:t>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lækni</a:t>
            </a:r>
            <a:r>
              <a:rPr lang="en-GB" dirty="0"/>
              <a:t> </a:t>
            </a:r>
            <a:r>
              <a:rPr lang="en-GB" dirty="0" err="1"/>
              <a:t>ef</a:t>
            </a:r>
            <a:r>
              <a:rPr lang="en-GB" dirty="0"/>
              <a:t> </a:t>
            </a:r>
            <a:r>
              <a:rPr lang="en-GB" dirty="0" err="1"/>
              <a:t>þetta</a:t>
            </a:r>
            <a:r>
              <a:rPr lang="en-GB" dirty="0"/>
              <a:t> </a:t>
            </a:r>
            <a:r>
              <a:rPr lang="en-GB" dirty="0" err="1"/>
              <a:t>lagast</a:t>
            </a:r>
            <a:r>
              <a:rPr lang="en-GB" dirty="0"/>
              <a:t> </a:t>
            </a:r>
            <a:r>
              <a:rPr lang="en-GB" dirty="0" err="1"/>
              <a:t>ekki</a:t>
            </a:r>
            <a:endParaRPr lang="en-GB" dirty="0"/>
          </a:p>
          <a:p>
            <a:endParaRPr lang="is-IS" dirty="0"/>
          </a:p>
        </p:txBody>
      </p:sp>
      <p:pic>
        <p:nvPicPr>
          <p:cNvPr id="1026" name="Picture 2" descr="http://gongugreining.is/wp-content/uploads/2015/01/plantar-fasciiti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373216"/>
            <a:ext cx="5715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7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Beinhimnubólga</a:t>
            </a:r>
          </a:p>
          <a:p>
            <a:endParaRPr lang="is-IS" dirty="0"/>
          </a:p>
          <a:p>
            <a:endParaRPr lang="is-I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s-IS" dirty="0"/>
              <a:t>Sár verkur á innanverðum fótleggjum og meðfram sköflungi. </a:t>
            </a:r>
          </a:p>
          <a:p>
            <a:r>
              <a:rPr lang="is-IS" dirty="0"/>
              <a:t>Vegna tíðra áreynslu á vöðva og sinar framan á leggnum.</a:t>
            </a:r>
          </a:p>
          <a:p>
            <a:r>
              <a:rPr lang="is-IS" dirty="0"/>
              <a:t>Kemur oft ef hlaupið er á hörðu undirlagi.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76872"/>
            <a:ext cx="3695700" cy="42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83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err="1"/>
              <a:t>Úrræði</a:t>
            </a:r>
            <a:r>
              <a:rPr lang="is-IS" dirty="0"/>
              <a:t> fyrir beinhimnubólgu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err="1"/>
              <a:t>Draga</a:t>
            </a:r>
            <a:r>
              <a:rPr lang="en-GB" dirty="0"/>
              <a:t> </a:t>
            </a:r>
            <a:r>
              <a:rPr lang="en-GB" dirty="0" err="1"/>
              <a:t>úr</a:t>
            </a:r>
            <a:r>
              <a:rPr lang="en-GB" dirty="0"/>
              <a:t> </a:t>
            </a:r>
            <a:r>
              <a:rPr lang="en-GB" dirty="0" err="1"/>
              <a:t>þjálfun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hvíla</a:t>
            </a:r>
            <a:r>
              <a:rPr lang="en-GB" dirty="0"/>
              <a:t> </a:t>
            </a:r>
            <a:r>
              <a:rPr lang="en-GB" dirty="0" err="1"/>
              <a:t>þar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bólgan</a:t>
            </a:r>
            <a:r>
              <a:rPr lang="en-GB" dirty="0"/>
              <a:t> </a:t>
            </a:r>
            <a:r>
              <a:rPr lang="en-GB" dirty="0" err="1"/>
              <a:t>hefur</a:t>
            </a:r>
            <a:r>
              <a:rPr lang="en-GB" dirty="0"/>
              <a:t> </a:t>
            </a:r>
            <a:r>
              <a:rPr lang="en-GB" dirty="0" err="1"/>
              <a:t>hjaðnað</a:t>
            </a:r>
            <a:r>
              <a:rPr lang="en-GB" dirty="0"/>
              <a:t>.</a:t>
            </a:r>
          </a:p>
          <a:p>
            <a:pPr>
              <a:buClr>
                <a:schemeClr val="tx1"/>
              </a:buClr>
            </a:pPr>
            <a:r>
              <a:rPr lang="en-GB" dirty="0" err="1"/>
              <a:t>Notið</a:t>
            </a:r>
            <a:r>
              <a:rPr lang="en-GB" dirty="0"/>
              <a:t> </a:t>
            </a:r>
            <a:r>
              <a:rPr lang="en-GB" dirty="0" err="1"/>
              <a:t>legghlífar</a:t>
            </a:r>
            <a:r>
              <a:rPr lang="en-GB" dirty="0"/>
              <a:t>.</a:t>
            </a:r>
          </a:p>
          <a:p>
            <a:pPr>
              <a:buClr>
                <a:schemeClr val="tx1"/>
              </a:buClr>
            </a:pPr>
            <a:r>
              <a:rPr lang="en-GB" dirty="0" err="1"/>
              <a:t>Hlaupið</a:t>
            </a:r>
            <a:r>
              <a:rPr lang="en-GB" dirty="0"/>
              <a:t> </a:t>
            </a:r>
            <a:r>
              <a:rPr lang="en-GB" dirty="0" err="1"/>
              <a:t>helst</a:t>
            </a:r>
            <a:r>
              <a:rPr lang="en-GB" dirty="0"/>
              <a:t> á </a:t>
            </a:r>
            <a:r>
              <a:rPr lang="en-GB" dirty="0" err="1"/>
              <a:t>mjúku</a:t>
            </a:r>
            <a:r>
              <a:rPr lang="en-GB" dirty="0"/>
              <a:t> </a:t>
            </a:r>
            <a:r>
              <a:rPr lang="en-GB" dirty="0" err="1"/>
              <a:t>undirlagi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í </a:t>
            </a:r>
            <a:r>
              <a:rPr lang="en-GB" dirty="0" err="1"/>
              <a:t>litlum</a:t>
            </a:r>
            <a:r>
              <a:rPr lang="en-GB" dirty="0"/>
              <a:t> </a:t>
            </a:r>
            <a:r>
              <a:rPr lang="en-GB" dirty="0" err="1"/>
              <a:t>halla</a:t>
            </a:r>
            <a:r>
              <a:rPr lang="en-GB" dirty="0"/>
              <a:t>.</a:t>
            </a:r>
          </a:p>
          <a:p>
            <a:pPr>
              <a:buClr>
                <a:schemeClr val="tx1"/>
              </a:buClr>
            </a:pPr>
            <a:r>
              <a:rPr lang="en-GB" dirty="0" err="1"/>
              <a:t>Notið</a:t>
            </a:r>
            <a:r>
              <a:rPr lang="en-GB" dirty="0"/>
              <a:t> </a:t>
            </a:r>
            <a:r>
              <a:rPr lang="en-GB" dirty="0" err="1"/>
              <a:t>góða</a:t>
            </a:r>
            <a:r>
              <a:rPr lang="en-GB" dirty="0"/>
              <a:t> </a:t>
            </a:r>
            <a:r>
              <a:rPr lang="en-GB" dirty="0" err="1"/>
              <a:t>skó</a:t>
            </a:r>
            <a:r>
              <a:rPr lang="en-GB" dirty="0"/>
              <a:t>.</a:t>
            </a:r>
          </a:p>
          <a:p>
            <a:pPr>
              <a:buClr>
                <a:schemeClr val="tx1"/>
              </a:buClr>
            </a:pPr>
            <a:r>
              <a:rPr lang="en-GB" dirty="0" err="1"/>
              <a:t>Hafið</a:t>
            </a:r>
            <a:r>
              <a:rPr lang="en-GB" dirty="0"/>
              <a:t> </a:t>
            </a:r>
            <a:r>
              <a:rPr lang="en-GB" dirty="0" err="1"/>
              <a:t>samband</a:t>
            </a:r>
            <a:r>
              <a:rPr lang="en-GB" dirty="0"/>
              <a:t> </a:t>
            </a:r>
            <a:r>
              <a:rPr lang="en-GB" dirty="0" err="1"/>
              <a:t>við</a:t>
            </a:r>
            <a:r>
              <a:rPr lang="en-GB" dirty="0"/>
              <a:t> </a:t>
            </a:r>
            <a:r>
              <a:rPr lang="en-GB" dirty="0" err="1"/>
              <a:t>lækni</a:t>
            </a:r>
            <a:r>
              <a:rPr lang="en-GB" dirty="0"/>
              <a:t> </a:t>
            </a:r>
            <a:r>
              <a:rPr lang="en-GB" dirty="0" err="1"/>
              <a:t>ef</a:t>
            </a:r>
            <a:r>
              <a:rPr lang="en-GB" dirty="0"/>
              <a:t> </a:t>
            </a:r>
            <a:r>
              <a:rPr lang="en-GB" dirty="0" err="1"/>
              <a:t>meiðslin</a:t>
            </a:r>
            <a:r>
              <a:rPr lang="en-GB" dirty="0"/>
              <a:t> </a:t>
            </a:r>
            <a:r>
              <a:rPr lang="en-GB" dirty="0" err="1"/>
              <a:t>lagast</a:t>
            </a:r>
            <a:r>
              <a:rPr lang="en-GB" dirty="0"/>
              <a:t> </a:t>
            </a:r>
            <a:r>
              <a:rPr lang="en-GB" dirty="0" err="1"/>
              <a:t>ekki</a:t>
            </a:r>
            <a:r>
              <a:rPr lang="en-GB" dirty="0"/>
              <a:t> </a:t>
            </a:r>
            <a:r>
              <a:rPr lang="en-GB" dirty="0" err="1"/>
              <a:t>fljótlega</a:t>
            </a:r>
            <a:endParaRPr lang="is-IS" dirty="0"/>
          </a:p>
          <a:p>
            <a:pPr>
              <a:buClr>
                <a:schemeClr val="tx1"/>
              </a:buClr>
            </a:pPr>
            <a:r>
              <a:rPr lang="en-GB" dirty="0" err="1"/>
              <a:t>Heitir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kaldir</a:t>
            </a:r>
            <a:r>
              <a:rPr lang="en-GB" dirty="0"/>
              <a:t> </a:t>
            </a:r>
            <a:r>
              <a:rPr lang="en-GB" dirty="0" err="1"/>
              <a:t>bakstrar</a:t>
            </a:r>
            <a:endParaRPr lang="en-GB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339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Högg</a:t>
            </a:r>
          </a:p>
          <a:p>
            <a:endParaRPr lang="is-I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s-IS" dirty="0"/>
              <a:t>Höggmeiðsl vegna utanaðkomandi áverka t.d. Samstuð. Þá þrýstast vöðvar, sinar og liðbönd svo fast að beinum að vefur og æðar skaddast eða merjast. Blóð flæðir um svæðið og myndar bólgu.</a:t>
            </a:r>
          </a:p>
          <a:p>
            <a:endParaRPr lang="is-I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0058"/>
            <a:ext cx="2378075" cy="262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80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Algeng íþróttameiðsl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Tognun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s-IS" dirty="0"/>
              <a:t>Ef vöðvi, sinar eða liðbönd teygast um of geta trefjarnar slitnað. Á sama tíma rofna </a:t>
            </a:r>
            <a:r>
              <a:rPr lang="is-IS" dirty="0" err="1"/>
              <a:t>æðar</a:t>
            </a:r>
            <a:r>
              <a:rPr lang="is-IS" dirty="0"/>
              <a:t>. </a:t>
            </a:r>
            <a:r>
              <a:rPr lang="is-IS" dirty="0" err="1"/>
              <a:t>Blóð</a:t>
            </a:r>
            <a:r>
              <a:rPr lang="is-IS" dirty="0"/>
              <a:t> og vökvi valda bólgum. </a:t>
            </a:r>
          </a:p>
          <a:p>
            <a:r>
              <a:rPr lang="is-IS" dirty="0"/>
              <a:t>Algengasta tognunin er ökklatognun.</a:t>
            </a:r>
          </a:p>
          <a:p>
            <a:endParaRPr lang="is-I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324802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1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PRICE aðferðin</a:t>
            </a:r>
          </a:p>
        </p:txBody>
      </p:sp>
      <p:pic>
        <p:nvPicPr>
          <p:cNvPr id="7" name="Picture 4" descr="72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" b="417"/>
          <a:stretch>
            <a:fillRect/>
          </a:stretch>
        </p:blipFill>
        <p:spPr>
          <a:noFill/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is-IS" b="1" dirty="0" err="1"/>
              <a:t>Protection-</a:t>
            </a:r>
            <a:r>
              <a:rPr lang="is-IS" dirty="0" err="1"/>
              <a:t>Hlífið</a:t>
            </a:r>
            <a:r>
              <a:rPr lang="is-IS" dirty="0"/>
              <a:t> svæðinu þar sem meiðslin eru svo að þau verði ekki meiri.</a:t>
            </a:r>
          </a:p>
          <a:p>
            <a:pPr>
              <a:buClr>
                <a:schemeClr val="tx1"/>
              </a:buClr>
            </a:pPr>
            <a:r>
              <a:rPr lang="is-IS" b="1" dirty="0"/>
              <a:t>Rest - </a:t>
            </a:r>
            <a:r>
              <a:rPr lang="is-IS" dirty="0"/>
              <a:t>haldið skaddaða  svæðinu og líkamanum í ró.</a:t>
            </a:r>
          </a:p>
          <a:p>
            <a:pPr>
              <a:buClr>
                <a:schemeClr val="tx1"/>
              </a:buClr>
            </a:pPr>
            <a:r>
              <a:rPr lang="is-IS" b="1" dirty="0" err="1"/>
              <a:t>Ice</a:t>
            </a:r>
            <a:r>
              <a:rPr lang="is-IS" b="1" dirty="0"/>
              <a:t> - </a:t>
            </a:r>
            <a:r>
              <a:rPr lang="is-IS" dirty="0"/>
              <a:t>kælið meiðslin með vatni, ís eða íspoka.</a:t>
            </a:r>
          </a:p>
          <a:p>
            <a:pPr>
              <a:buClr>
                <a:schemeClr val="tx1"/>
              </a:buClr>
            </a:pPr>
            <a:r>
              <a:rPr lang="is-IS" b="1" dirty="0" err="1"/>
              <a:t>Compression</a:t>
            </a:r>
            <a:r>
              <a:rPr lang="is-IS" b="1" dirty="0"/>
              <a:t> - </a:t>
            </a:r>
            <a:r>
              <a:rPr lang="is-IS" dirty="0"/>
              <a:t>vefjið með teygju- bindi.</a:t>
            </a:r>
          </a:p>
          <a:p>
            <a:pPr>
              <a:buClr>
                <a:schemeClr val="tx1"/>
              </a:buClr>
            </a:pPr>
            <a:r>
              <a:rPr lang="en-GB" b="1" dirty="0"/>
              <a:t>Elevation - </a:t>
            </a:r>
            <a:r>
              <a:rPr lang="en-GB" dirty="0" err="1"/>
              <a:t>lyftið</a:t>
            </a:r>
            <a:r>
              <a:rPr lang="en-GB" dirty="0"/>
              <a:t> </a:t>
            </a:r>
            <a:r>
              <a:rPr lang="en-GB" dirty="0" err="1"/>
              <a:t>meidda</a:t>
            </a:r>
            <a:r>
              <a:rPr lang="en-GB" dirty="0"/>
              <a:t> </a:t>
            </a:r>
            <a:r>
              <a:rPr lang="en-GB" dirty="0" err="1"/>
              <a:t>líkamshlutanum</a:t>
            </a:r>
            <a:r>
              <a:rPr lang="en-GB" dirty="0"/>
              <a:t> í </a:t>
            </a:r>
            <a:r>
              <a:rPr lang="en-GB" dirty="0" err="1"/>
              <a:t>hjartahæð</a:t>
            </a:r>
            <a:r>
              <a:rPr lang="en-GB" dirty="0"/>
              <a:t>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9361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96064</TotalTime>
  <Words>843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News Gothic MT</vt:lpstr>
      <vt:lpstr>Wingdings 2</vt:lpstr>
      <vt:lpstr>Breeze</vt:lpstr>
      <vt:lpstr>Meiðsli</vt:lpstr>
      <vt:lpstr>Hvað eru íþróttameiðsli</vt:lpstr>
      <vt:lpstr>Algeng íþróttameiðsl</vt:lpstr>
      <vt:lpstr>Úrræði við hásinavanda</vt:lpstr>
      <vt:lpstr>Algeng íþróttameiðsl</vt:lpstr>
      <vt:lpstr>Úrræði fyrir beinhimnubólgu</vt:lpstr>
      <vt:lpstr>Algeng íþróttameiðsl</vt:lpstr>
      <vt:lpstr>Algeng íþróttameiðsl</vt:lpstr>
      <vt:lpstr>PRICE aðferðin</vt:lpstr>
      <vt:lpstr>Algeng íþróttameiðsli.</vt:lpstr>
      <vt:lpstr>Algeng íþróttameiðsl</vt:lpstr>
      <vt:lpstr>Varnir líkamans</vt:lpstr>
      <vt:lpstr>Harðsperrur</vt:lpstr>
      <vt:lpstr>Ofþjálfun </vt:lpstr>
      <vt:lpstr>Hvernig fyrirbyggjum við meiðsli?</vt:lpstr>
      <vt:lpstr>Hvernig fyrirbyggjum við meiðsli?</vt:lpstr>
      <vt:lpstr>Hvíld</vt:lpstr>
      <vt:lpstr>Hvers vegna verðum við þreytt.</vt:lpstr>
      <vt:lpstr>Hvíld og endurheimt</vt:lpstr>
      <vt:lpstr>Slökun</vt:lpstr>
    </vt:vector>
  </TitlesOfParts>
  <Company>Iðnskólinn Í Hafnarfirði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Sigurbjörn Örn Hreiðarsson</dc:creator>
  <cp:lastModifiedBy>Björg Ósk Bjarnadóttir</cp:lastModifiedBy>
  <cp:revision>62</cp:revision>
  <cp:lastPrinted>2017-09-18T15:16:08Z</cp:lastPrinted>
  <dcterms:created xsi:type="dcterms:W3CDTF">2012-10-25T12:18:51Z</dcterms:created>
  <dcterms:modified xsi:type="dcterms:W3CDTF">2022-08-19T15:20:35Z</dcterms:modified>
</cp:coreProperties>
</file>