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60"/>
  </p:normalViewPr>
  <p:slideViewPr>
    <p:cSldViewPr snapToGrid="0">
      <p:cViewPr varScale="1">
        <p:scale>
          <a:sx n="43" d="100"/>
          <a:sy n="43" d="100"/>
        </p:scale>
        <p:origin x="4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C7406-5BE3-B7AC-CFD6-57351B2B8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s-IS"/>
          </a:p>
        </p:txBody>
      </p:sp>
      <p:sp>
        <p:nvSpPr>
          <p:cNvPr id="3" name="Subtitle 2">
            <a:extLst>
              <a:ext uri="{FF2B5EF4-FFF2-40B4-BE49-F238E27FC236}">
                <a16:creationId xmlns:a16="http://schemas.microsoft.com/office/drawing/2014/main" id="{DA60DD7C-B7A8-4823-A090-FDC2C53E8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s-IS"/>
          </a:p>
        </p:txBody>
      </p:sp>
      <p:sp>
        <p:nvSpPr>
          <p:cNvPr id="4" name="Date Placeholder 3">
            <a:extLst>
              <a:ext uri="{FF2B5EF4-FFF2-40B4-BE49-F238E27FC236}">
                <a16:creationId xmlns:a16="http://schemas.microsoft.com/office/drawing/2014/main" id="{1692890E-40EB-39DA-6548-B9DF8EDFC258}"/>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7F389721-58DE-9E00-537C-4B2ED767D860}"/>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A1FC50BA-3279-5AE3-8586-434B64794FCF}"/>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367709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8135-26DF-3220-BADD-CC50E9DFD624}"/>
              </a:ext>
            </a:extLst>
          </p:cNvPr>
          <p:cNvSpPr>
            <a:spLocks noGrp="1"/>
          </p:cNvSpPr>
          <p:nvPr>
            <p:ph type="title"/>
          </p:nvPr>
        </p:nvSpPr>
        <p:spPr/>
        <p:txBody>
          <a:bodyPr/>
          <a:lstStyle/>
          <a:p>
            <a:r>
              <a:rPr lang="en-US"/>
              <a:t>Click to edit Master title style</a:t>
            </a:r>
            <a:endParaRPr lang="is-IS"/>
          </a:p>
        </p:txBody>
      </p:sp>
      <p:sp>
        <p:nvSpPr>
          <p:cNvPr id="3" name="Vertical Text Placeholder 2">
            <a:extLst>
              <a:ext uri="{FF2B5EF4-FFF2-40B4-BE49-F238E27FC236}">
                <a16:creationId xmlns:a16="http://schemas.microsoft.com/office/drawing/2014/main" id="{428D4A44-3A2E-3305-519D-A1DABD6D9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0F8036BC-973E-660A-4750-7FD81C5E77F8}"/>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D277CD3B-D969-43B5-7B8A-250F208D83F4}"/>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54656F74-629B-FEAD-D72B-7064D8805149}"/>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308852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E15A68-E11B-F80F-25DD-29BFE3780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s-IS"/>
          </a:p>
        </p:txBody>
      </p:sp>
      <p:sp>
        <p:nvSpPr>
          <p:cNvPr id="3" name="Vertical Text Placeholder 2">
            <a:extLst>
              <a:ext uri="{FF2B5EF4-FFF2-40B4-BE49-F238E27FC236}">
                <a16:creationId xmlns:a16="http://schemas.microsoft.com/office/drawing/2014/main" id="{9D19F839-BC8E-C751-C841-B043CC117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98D70B33-51BD-9559-2D14-64B387BE4280}"/>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027FDF49-46D5-3FE5-66A1-FD3E510454A6}"/>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3AB52605-B591-3597-A741-622234475621}"/>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385458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C504-8D32-9FC2-7088-B703BA785C83}"/>
              </a:ext>
            </a:extLst>
          </p:cNvPr>
          <p:cNvSpPr>
            <a:spLocks noGrp="1"/>
          </p:cNvSpPr>
          <p:nvPr>
            <p:ph type="title"/>
          </p:nvPr>
        </p:nvSpPr>
        <p:spPr/>
        <p:txBody>
          <a:bodyPr/>
          <a:lstStyle/>
          <a:p>
            <a:r>
              <a:rPr lang="en-US"/>
              <a:t>Click to edit Master title style</a:t>
            </a:r>
            <a:endParaRPr lang="is-IS"/>
          </a:p>
        </p:txBody>
      </p:sp>
      <p:sp>
        <p:nvSpPr>
          <p:cNvPr id="3" name="Content Placeholder 2">
            <a:extLst>
              <a:ext uri="{FF2B5EF4-FFF2-40B4-BE49-F238E27FC236}">
                <a16:creationId xmlns:a16="http://schemas.microsoft.com/office/drawing/2014/main" id="{EC6D5034-5DC0-F6BF-9C8C-9823EDF2CB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00C8ABF2-3FDB-79F3-2EC2-BF33071313C4}"/>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4B0E31B9-97D1-6108-F1B6-2206257E690F}"/>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D9502D2F-97B1-C76D-0EC7-E4A7C25D3749}"/>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186678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5FE8-FABF-3D5A-DB5C-C96E2F6806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s-IS"/>
          </a:p>
        </p:txBody>
      </p:sp>
      <p:sp>
        <p:nvSpPr>
          <p:cNvPr id="3" name="Text Placeholder 2">
            <a:extLst>
              <a:ext uri="{FF2B5EF4-FFF2-40B4-BE49-F238E27FC236}">
                <a16:creationId xmlns:a16="http://schemas.microsoft.com/office/drawing/2014/main" id="{CF1F57A0-DA51-C119-4A0D-DAAA764B52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2EE1AC-FDFE-AC39-B17B-33C6E12D3641}"/>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BF9799DD-D9CA-2534-3FD9-B2BF02DDB9DD}"/>
              </a:ext>
            </a:extLst>
          </p:cNvPr>
          <p:cNvSpPr>
            <a:spLocks noGrp="1"/>
          </p:cNvSpPr>
          <p:nvPr>
            <p:ph type="ftr" sz="quarter" idx="11"/>
          </p:nvPr>
        </p:nvSpPr>
        <p:spPr/>
        <p:txBody>
          <a:bodyPr/>
          <a:lstStyle/>
          <a:p>
            <a:endParaRPr lang="is-IS"/>
          </a:p>
        </p:txBody>
      </p:sp>
      <p:sp>
        <p:nvSpPr>
          <p:cNvPr id="6" name="Slide Number Placeholder 5">
            <a:extLst>
              <a:ext uri="{FF2B5EF4-FFF2-40B4-BE49-F238E27FC236}">
                <a16:creationId xmlns:a16="http://schemas.microsoft.com/office/drawing/2014/main" id="{F45A7CD7-263A-7CED-2A90-453DE7DE0105}"/>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277751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BB0A-144F-95B4-37ED-CB8EF853F64B}"/>
              </a:ext>
            </a:extLst>
          </p:cNvPr>
          <p:cNvSpPr>
            <a:spLocks noGrp="1"/>
          </p:cNvSpPr>
          <p:nvPr>
            <p:ph type="title"/>
          </p:nvPr>
        </p:nvSpPr>
        <p:spPr/>
        <p:txBody>
          <a:bodyPr/>
          <a:lstStyle/>
          <a:p>
            <a:r>
              <a:rPr lang="en-US"/>
              <a:t>Click to edit Master title style</a:t>
            </a:r>
            <a:endParaRPr lang="is-IS"/>
          </a:p>
        </p:txBody>
      </p:sp>
      <p:sp>
        <p:nvSpPr>
          <p:cNvPr id="3" name="Content Placeholder 2">
            <a:extLst>
              <a:ext uri="{FF2B5EF4-FFF2-40B4-BE49-F238E27FC236}">
                <a16:creationId xmlns:a16="http://schemas.microsoft.com/office/drawing/2014/main" id="{BC648B9F-51C1-EEEF-8797-3E5C5D1B2E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Content Placeholder 3">
            <a:extLst>
              <a:ext uri="{FF2B5EF4-FFF2-40B4-BE49-F238E27FC236}">
                <a16:creationId xmlns:a16="http://schemas.microsoft.com/office/drawing/2014/main" id="{2AEFD868-717C-D111-624F-99A4283591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Date Placeholder 4">
            <a:extLst>
              <a:ext uri="{FF2B5EF4-FFF2-40B4-BE49-F238E27FC236}">
                <a16:creationId xmlns:a16="http://schemas.microsoft.com/office/drawing/2014/main" id="{31EB3306-2596-D927-9150-11D6590B6410}"/>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6" name="Footer Placeholder 5">
            <a:extLst>
              <a:ext uri="{FF2B5EF4-FFF2-40B4-BE49-F238E27FC236}">
                <a16:creationId xmlns:a16="http://schemas.microsoft.com/office/drawing/2014/main" id="{38BB7F08-A488-3C4B-EE5A-397D3803254D}"/>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B333262A-DC0C-308B-219E-9A104BDBB776}"/>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338969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0052-1E5D-7178-C958-426C164F5D99}"/>
              </a:ext>
            </a:extLst>
          </p:cNvPr>
          <p:cNvSpPr>
            <a:spLocks noGrp="1"/>
          </p:cNvSpPr>
          <p:nvPr>
            <p:ph type="title"/>
          </p:nvPr>
        </p:nvSpPr>
        <p:spPr>
          <a:xfrm>
            <a:off x="839788" y="365125"/>
            <a:ext cx="10515600" cy="1325563"/>
          </a:xfrm>
        </p:spPr>
        <p:txBody>
          <a:bodyPr/>
          <a:lstStyle/>
          <a:p>
            <a:r>
              <a:rPr lang="en-US"/>
              <a:t>Click to edit Master title style</a:t>
            </a:r>
            <a:endParaRPr lang="is-IS"/>
          </a:p>
        </p:txBody>
      </p:sp>
      <p:sp>
        <p:nvSpPr>
          <p:cNvPr id="3" name="Text Placeholder 2">
            <a:extLst>
              <a:ext uri="{FF2B5EF4-FFF2-40B4-BE49-F238E27FC236}">
                <a16:creationId xmlns:a16="http://schemas.microsoft.com/office/drawing/2014/main" id="{F26B1D75-BF6A-4067-2C19-E40447191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5CD2B-F5B7-BCAC-63AE-F8FB77CFB7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5" name="Text Placeholder 4">
            <a:extLst>
              <a:ext uri="{FF2B5EF4-FFF2-40B4-BE49-F238E27FC236}">
                <a16:creationId xmlns:a16="http://schemas.microsoft.com/office/drawing/2014/main" id="{88E67C19-02D5-7C91-B6BA-AD19EA09A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862AAD-815E-8DDF-470C-C203C53CD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7" name="Date Placeholder 6">
            <a:extLst>
              <a:ext uri="{FF2B5EF4-FFF2-40B4-BE49-F238E27FC236}">
                <a16:creationId xmlns:a16="http://schemas.microsoft.com/office/drawing/2014/main" id="{99E8DB1B-1395-0401-A176-020F9DAEE6E6}"/>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8" name="Footer Placeholder 7">
            <a:extLst>
              <a:ext uri="{FF2B5EF4-FFF2-40B4-BE49-F238E27FC236}">
                <a16:creationId xmlns:a16="http://schemas.microsoft.com/office/drawing/2014/main" id="{B3AAE96E-CCE1-5418-72D1-0157D8BB44AA}"/>
              </a:ext>
            </a:extLst>
          </p:cNvPr>
          <p:cNvSpPr>
            <a:spLocks noGrp="1"/>
          </p:cNvSpPr>
          <p:nvPr>
            <p:ph type="ftr" sz="quarter" idx="11"/>
          </p:nvPr>
        </p:nvSpPr>
        <p:spPr/>
        <p:txBody>
          <a:bodyPr/>
          <a:lstStyle/>
          <a:p>
            <a:endParaRPr lang="is-IS"/>
          </a:p>
        </p:txBody>
      </p:sp>
      <p:sp>
        <p:nvSpPr>
          <p:cNvPr id="9" name="Slide Number Placeholder 8">
            <a:extLst>
              <a:ext uri="{FF2B5EF4-FFF2-40B4-BE49-F238E27FC236}">
                <a16:creationId xmlns:a16="http://schemas.microsoft.com/office/drawing/2014/main" id="{6B4FE2AE-3022-7642-76C0-2611092AA2F6}"/>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1065405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C47E-57AE-104C-8105-9DC52F729752}"/>
              </a:ext>
            </a:extLst>
          </p:cNvPr>
          <p:cNvSpPr>
            <a:spLocks noGrp="1"/>
          </p:cNvSpPr>
          <p:nvPr>
            <p:ph type="title"/>
          </p:nvPr>
        </p:nvSpPr>
        <p:spPr/>
        <p:txBody>
          <a:bodyPr/>
          <a:lstStyle/>
          <a:p>
            <a:r>
              <a:rPr lang="en-US"/>
              <a:t>Click to edit Master title style</a:t>
            </a:r>
            <a:endParaRPr lang="is-IS"/>
          </a:p>
        </p:txBody>
      </p:sp>
      <p:sp>
        <p:nvSpPr>
          <p:cNvPr id="3" name="Date Placeholder 2">
            <a:extLst>
              <a:ext uri="{FF2B5EF4-FFF2-40B4-BE49-F238E27FC236}">
                <a16:creationId xmlns:a16="http://schemas.microsoft.com/office/drawing/2014/main" id="{FB83108D-0714-E69D-340D-BECC4737FE67}"/>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4" name="Footer Placeholder 3">
            <a:extLst>
              <a:ext uri="{FF2B5EF4-FFF2-40B4-BE49-F238E27FC236}">
                <a16:creationId xmlns:a16="http://schemas.microsoft.com/office/drawing/2014/main" id="{309C0793-ADB0-1AE8-46D9-A8DDDC0DA46A}"/>
              </a:ext>
            </a:extLst>
          </p:cNvPr>
          <p:cNvSpPr>
            <a:spLocks noGrp="1"/>
          </p:cNvSpPr>
          <p:nvPr>
            <p:ph type="ftr" sz="quarter" idx="11"/>
          </p:nvPr>
        </p:nvSpPr>
        <p:spPr/>
        <p:txBody>
          <a:bodyPr/>
          <a:lstStyle/>
          <a:p>
            <a:endParaRPr lang="is-IS"/>
          </a:p>
        </p:txBody>
      </p:sp>
      <p:sp>
        <p:nvSpPr>
          <p:cNvPr id="5" name="Slide Number Placeholder 4">
            <a:extLst>
              <a:ext uri="{FF2B5EF4-FFF2-40B4-BE49-F238E27FC236}">
                <a16:creationId xmlns:a16="http://schemas.microsoft.com/office/drawing/2014/main" id="{AD5F761C-3EB2-DB88-F35D-3EF7A33405CE}"/>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725208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E804B-D3AB-6CF6-209E-6BCAE42495BB}"/>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3" name="Footer Placeholder 2">
            <a:extLst>
              <a:ext uri="{FF2B5EF4-FFF2-40B4-BE49-F238E27FC236}">
                <a16:creationId xmlns:a16="http://schemas.microsoft.com/office/drawing/2014/main" id="{E1FA7B7E-BA50-8C12-D293-E55129C029D9}"/>
              </a:ext>
            </a:extLst>
          </p:cNvPr>
          <p:cNvSpPr>
            <a:spLocks noGrp="1"/>
          </p:cNvSpPr>
          <p:nvPr>
            <p:ph type="ftr" sz="quarter" idx="11"/>
          </p:nvPr>
        </p:nvSpPr>
        <p:spPr/>
        <p:txBody>
          <a:bodyPr/>
          <a:lstStyle/>
          <a:p>
            <a:endParaRPr lang="is-IS"/>
          </a:p>
        </p:txBody>
      </p:sp>
      <p:sp>
        <p:nvSpPr>
          <p:cNvPr id="4" name="Slide Number Placeholder 3">
            <a:extLst>
              <a:ext uri="{FF2B5EF4-FFF2-40B4-BE49-F238E27FC236}">
                <a16:creationId xmlns:a16="http://schemas.microsoft.com/office/drawing/2014/main" id="{08385C4A-D236-32FF-A0C4-DC92DF8A6D63}"/>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240255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FEFB-D57F-9F09-56B7-39E3C88FD4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s-IS"/>
          </a:p>
        </p:txBody>
      </p:sp>
      <p:sp>
        <p:nvSpPr>
          <p:cNvPr id="3" name="Content Placeholder 2">
            <a:extLst>
              <a:ext uri="{FF2B5EF4-FFF2-40B4-BE49-F238E27FC236}">
                <a16:creationId xmlns:a16="http://schemas.microsoft.com/office/drawing/2014/main" id="{4F5FFC3E-8517-1A7C-2E75-7BEFA07F8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Text Placeholder 3">
            <a:extLst>
              <a:ext uri="{FF2B5EF4-FFF2-40B4-BE49-F238E27FC236}">
                <a16:creationId xmlns:a16="http://schemas.microsoft.com/office/drawing/2014/main" id="{6DEBC369-2021-19CD-69CC-2CC975D4F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56BA6-875E-E513-0FF7-0962BA02E881}"/>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6" name="Footer Placeholder 5">
            <a:extLst>
              <a:ext uri="{FF2B5EF4-FFF2-40B4-BE49-F238E27FC236}">
                <a16:creationId xmlns:a16="http://schemas.microsoft.com/office/drawing/2014/main" id="{409304FE-9117-EE26-AF57-6B2B0FA09ACA}"/>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BCF1AEA8-D49A-43F5-169E-10ADDBA0D691}"/>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177947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3C55-117C-6697-D219-4F794EA3E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s-IS"/>
          </a:p>
        </p:txBody>
      </p:sp>
      <p:sp>
        <p:nvSpPr>
          <p:cNvPr id="3" name="Picture Placeholder 2">
            <a:extLst>
              <a:ext uri="{FF2B5EF4-FFF2-40B4-BE49-F238E27FC236}">
                <a16:creationId xmlns:a16="http://schemas.microsoft.com/office/drawing/2014/main" id="{63FA911D-8472-7436-339D-7AE6984A96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s-IS"/>
          </a:p>
        </p:txBody>
      </p:sp>
      <p:sp>
        <p:nvSpPr>
          <p:cNvPr id="4" name="Text Placeholder 3">
            <a:extLst>
              <a:ext uri="{FF2B5EF4-FFF2-40B4-BE49-F238E27FC236}">
                <a16:creationId xmlns:a16="http://schemas.microsoft.com/office/drawing/2014/main" id="{0169B1CE-663B-7D90-BD70-12A33CCBB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EC405-A5C9-5D88-C749-87AE98F971AE}"/>
              </a:ext>
            </a:extLst>
          </p:cNvPr>
          <p:cNvSpPr>
            <a:spLocks noGrp="1"/>
          </p:cNvSpPr>
          <p:nvPr>
            <p:ph type="dt" sz="half" idx="10"/>
          </p:nvPr>
        </p:nvSpPr>
        <p:spPr/>
        <p:txBody>
          <a:bodyPr/>
          <a:lstStyle/>
          <a:p>
            <a:fld id="{EA8950B4-FED8-436A-A9CD-666E032EC737}" type="datetimeFigureOut">
              <a:rPr lang="is-IS" smtClean="0"/>
              <a:t>21.2.2023</a:t>
            </a:fld>
            <a:endParaRPr lang="is-IS"/>
          </a:p>
        </p:txBody>
      </p:sp>
      <p:sp>
        <p:nvSpPr>
          <p:cNvPr id="6" name="Footer Placeholder 5">
            <a:extLst>
              <a:ext uri="{FF2B5EF4-FFF2-40B4-BE49-F238E27FC236}">
                <a16:creationId xmlns:a16="http://schemas.microsoft.com/office/drawing/2014/main" id="{EDF8D0A1-840C-6E4E-2C48-953634A40A7C}"/>
              </a:ext>
            </a:extLst>
          </p:cNvPr>
          <p:cNvSpPr>
            <a:spLocks noGrp="1"/>
          </p:cNvSpPr>
          <p:nvPr>
            <p:ph type="ftr" sz="quarter" idx="11"/>
          </p:nvPr>
        </p:nvSpPr>
        <p:spPr/>
        <p:txBody>
          <a:bodyPr/>
          <a:lstStyle/>
          <a:p>
            <a:endParaRPr lang="is-IS"/>
          </a:p>
        </p:txBody>
      </p:sp>
      <p:sp>
        <p:nvSpPr>
          <p:cNvPr id="7" name="Slide Number Placeholder 6">
            <a:extLst>
              <a:ext uri="{FF2B5EF4-FFF2-40B4-BE49-F238E27FC236}">
                <a16:creationId xmlns:a16="http://schemas.microsoft.com/office/drawing/2014/main" id="{A686EEAA-0AEA-085D-DDAD-C37129D62368}"/>
              </a:ext>
            </a:extLst>
          </p:cNvPr>
          <p:cNvSpPr>
            <a:spLocks noGrp="1"/>
          </p:cNvSpPr>
          <p:nvPr>
            <p:ph type="sldNum" sz="quarter" idx="12"/>
          </p:nvPr>
        </p:nvSpPr>
        <p:spPr/>
        <p:txBody>
          <a:bodyPr/>
          <a:lstStyle/>
          <a:p>
            <a:fld id="{AC99F10D-2056-45ED-8C7B-172DB32F84F0}" type="slidenum">
              <a:rPr lang="is-IS" smtClean="0"/>
              <a:t>‹#›</a:t>
            </a:fld>
            <a:endParaRPr lang="is-IS"/>
          </a:p>
        </p:txBody>
      </p:sp>
    </p:spTree>
    <p:extLst>
      <p:ext uri="{BB962C8B-B14F-4D97-AF65-F5344CB8AC3E}">
        <p14:creationId xmlns:p14="http://schemas.microsoft.com/office/powerpoint/2010/main" val="383497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EEE4C-7070-0ED7-60A5-C3DD85C58D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s-IS"/>
          </a:p>
        </p:txBody>
      </p:sp>
      <p:sp>
        <p:nvSpPr>
          <p:cNvPr id="3" name="Text Placeholder 2">
            <a:extLst>
              <a:ext uri="{FF2B5EF4-FFF2-40B4-BE49-F238E27FC236}">
                <a16:creationId xmlns:a16="http://schemas.microsoft.com/office/drawing/2014/main" id="{18AC408A-E8BA-808D-A19F-0DCE909A3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s-IS"/>
          </a:p>
        </p:txBody>
      </p:sp>
      <p:sp>
        <p:nvSpPr>
          <p:cNvPr id="4" name="Date Placeholder 3">
            <a:extLst>
              <a:ext uri="{FF2B5EF4-FFF2-40B4-BE49-F238E27FC236}">
                <a16:creationId xmlns:a16="http://schemas.microsoft.com/office/drawing/2014/main" id="{FEC56244-AD99-AB15-DA30-0D1D0E428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950B4-FED8-436A-A9CD-666E032EC737}" type="datetimeFigureOut">
              <a:rPr lang="is-IS" smtClean="0"/>
              <a:t>21.2.2023</a:t>
            </a:fld>
            <a:endParaRPr lang="is-IS"/>
          </a:p>
        </p:txBody>
      </p:sp>
      <p:sp>
        <p:nvSpPr>
          <p:cNvPr id="5" name="Footer Placeholder 4">
            <a:extLst>
              <a:ext uri="{FF2B5EF4-FFF2-40B4-BE49-F238E27FC236}">
                <a16:creationId xmlns:a16="http://schemas.microsoft.com/office/drawing/2014/main" id="{131321E9-0992-86D7-F4C8-82462E91A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s-IS"/>
          </a:p>
        </p:txBody>
      </p:sp>
      <p:sp>
        <p:nvSpPr>
          <p:cNvPr id="6" name="Slide Number Placeholder 5">
            <a:extLst>
              <a:ext uri="{FF2B5EF4-FFF2-40B4-BE49-F238E27FC236}">
                <a16:creationId xmlns:a16="http://schemas.microsoft.com/office/drawing/2014/main" id="{8EF946C6-DEAB-99EA-4656-660DC937C4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9F10D-2056-45ED-8C7B-172DB32F84F0}" type="slidenum">
              <a:rPr lang="is-IS" smtClean="0"/>
              <a:t>‹#›</a:t>
            </a:fld>
            <a:endParaRPr lang="is-IS"/>
          </a:p>
        </p:txBody>
      </p:sp>
    </p:spTree>
    <p:extLst>
      <p:ext uri="{BB962C8B-B14F-4D97-AF65-F5344CB8AC3E}">
        <p14:creationId xmlns:p14="http://schemas.microsoft.com/office/powerpoint/2010/main" val="1421612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s-I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03A0-560C-CE48-9A74-3BA337FFEE67}"/>
              </a:ext>
            </a:extLst>
          </p:cNvPr>
          <p:cNvSpPr>
            <a:spLocks noGrp="1"/>
          </p:cNvSpPr>
          <p:nvPr>
            <p:ph type="ctrTitle"/>
          </p:nvPr>
        </p:nvSpPr>
        <p:spPr/>
        <p:txBody>
          <a:bodyPr/>
          <a:lstStyle/>
          <a:p>
            <a:r>
              <a:rPr lang="is-IS" dirty="0"/>
              <a:t>„Snjallforrit fyrir hreyfingu.“</a:t>
            </a:r>
          </a:p>
        </p:txBody>
      </p:sp>
      <p:sp>
        <p:nvSpPr>
          <p:cNvPr id="3" name="Subtitle 2">
            <a:extLst>
              <a:ext uri="{FF2B5EF4-FFF2-40B4-BE49-F238E27FC236}">
                <a16:creationId xmlns:a16="http://schemas.microsoft.com/office/drawing/2014/main" id="{BFD5213E-608E-8ACE-6491-DACC24B4E1E0}"/>
              </a:ext>
            </a:extLst>
          </p:cNvPr>
          <p:cNvSpPr>
            <a:spLocks noGrp="1"/>
          </p:cNvSpPr>
          <p:nvPr>
            <p:ph type="subTitle" idx="1"/>
          </p:nvPr>
        </p:nvSpPr>
        <p:spPr/>
        <p:txBody>
          <a:bodyPr/>
          <a:lstStyle/>
          <a:p>
            <a:endParaRPr lang="is-IS"/>
          </a:p>
        </p:txBody>
      </p:sp>
    </p:spTree>
    <p:extLst>
      <p:ext uri="{BB962C8B-B14F-4D97-AF65-F5344CB8AC3E}">
        <p14:creationId xmlns:p14="http://schemas.microsoft.com/office/powerpoint/2010/main" val="132745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324A3-8898-F914-F572-6E9042E8D946}"/>
              </a:ext>
            </a:extLst>
          </p:cNvPr>
          <p:cNvSpPr>
            <a:spLocks noGrp="1"/>
          </p:cNvSpPr>
          <p:nvPr>
            <p:ph type="ctrTitle"/>
          </p:nvPr>
        </p:nvSpPr>
        <p:spPr/>
        <p:txBody>
          <a:bodyPr/>
          <a:lstStyle/>
          <a:p>
            <a:endParaRPr lang="is-IS"/>
          </a:p>
        </p:txBody>
      </p:sp>
      <p:sp>
        <p:nvSpPr>
          <p:cNvPr id="3" name="Subtitle 2">
            <a:extLst>
              <a:ext uri="{FF2B5EF4-FFF2-40B4-BE49-F238E27FC236}">
                <a16:creationId xmlns:a16="http://schemas.microsoft.com/office/drawing/2014/main" id="{5CFC1CC8-C52A-7CEC-7905-6F48BBD40172}"/>
              </a:ext>
            </a:extLst>
          </p:cNvPr>
          <p:cNvSpPr>
            <a:spLocks noGrp="1"/>
          </p:cNvSpPr>
          <p:nvPr>
            <p:ph type="subTitle" idx="1"/>
          </p:nvPr>
        </p:nvSpPr>
        <p:spPr/>
        <p:txBody>
          <a:bodyPr/>
          <a:lstStyle/>
          <a:p>
            <a:endParaRPr lang="is-IS"/>
          </a:p>
        </p:txBody>
      </p:sp>
    </p:spTree>
    <p:extLst>
      <p:ext uri="{BB962C8B-B14F-4D97-AF65-F5344CB8AC3E}">
        <p14:creationId xmlns:p14="http://schemas.microsoft.com/office/powerpoint/2010/main" val="106239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49C5-4C37-1220-B241-D88CC4AC72C8}"/>
              </a:ext>
            </a:extLst>
          </p:cNvPr>
          <p:cNvSpPr>
            <a:spLocks noGrp="1"/>
          </p:cNvSpPr>
          <p:nvPr>
            <p:ph type="title"/>
          </p:nvPr>
        </p:nvSpPr>
        <p:spPr/>
        <p:txBody>
          <a:bodyPr/>
          <a:lstStyle/>
          <a:p>
            <a:endParaRPr lang="is-IS" dirty="0"/>
          </a:p>
        </p:txBody>
      </p:sp>
      <p:sp>
        <p:nvSpPr>
          <p:cNvPr id="3" name="Content Placeholder 2">
            <a:extLst>
              <a:ext uri="{FF2B5EF4-FFF2-40B4-BE49-F238E27FC236}">
                <a16:creationId xmlns:a16="http://schemas.microsoft.com/office/drawing/2014/main" id="{A18D46CF-9FA3-9157-1D17-A501A322B48D}"/>
              </a:ext>
            </a:extLst>
          </p:cNvPr>
          <p:cNvSpPr>
            <a:spLocks noGrp="1"/>
          </p:cNvSpPr>
          <p:nvPr>
            <p:ph idx="1"/>
          </p:nvPr>
        </p:nvSpPr>
        <p:spPr/>
        <p:txBody>
          <a:bodyPr>
            <a:normAutofit fontScale="92500" lnSpcReduction="20000"/>
          </a:bodyPr>
          <a:lstStyle/>
          <a:p>
            <a:r>
              <a:rPr lang="is-IS" dirty="0"/>
              <a:t>Í dag er einnig ýmsar æfingar að finna á netinu þar sem þjálfarar eru að setja inn frítt efni eða selja þjónustu.  Hversu líkleg eruð þið til að nýta það?  (t.d. á youtube ofl.)</a:t>
            </a:r>
          </a:p>
          <a:p>
            <a:pPr marL="0" indent="0">
              <a:buNone/>
            </a:pPr>
            <a:endParaRPr lang="is-IS" dirty="0"/>
          </a:p>
          <a:p>
            <a:r>
              <a:rPr lang="is-IS" dirty="0"/>
              <a:t>5. Útvega persónulega heilsuþjálfara Ég mun líklega nota það vegna þess að snjallsímatækni hefur nú gert lífið auðveldara. Þú þarft ekki lengur að leita að þjálfurum eða heilsuþjálfara eða líkamsræktartíma. Líkamsræktaröpp bjóða upp á frábæra aðstöðu til að halda þér í formi og heilsu. Sum forrit eru með persónulega heilsuþjálfara á viðráðanlegu verði. Þjálfarinn hjálpar þér að ná líkamsræktarmarkmiðum þínum og fræðir þig um líkamsræktarstarfsemina og mataræði þitt líka.Það besta er að þú þarft ekki að ferðast í langan tíma til að fá þessa aðstöðu. Allt sem þú þarft að gera er að hlaða niður appinu og hefja líkamsræktaráætlun.</a:t>
            </a:r>
          </a:p>
        </p:txBody>
      </p:sp>
    </p:spTree>
    <p:extLst>
      <p:ext uri="{BB962C8B-B14F-4D97-AF65-F5344CB8AC3E}">
        <p14:creationId xmlns:p14="http://schemas.microsoft.com/office/powerpoint/2010/main" val="304741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4860-3A21-2B58-ACCE-0074DE6ED331}"/>
              </a:ext>
            </a:extLst>
          </p:cNvPr>
          <p:cNvSpPr>
            <a:spLocks noGrp="1"/>
          </p:cNvSpPr>
          <p:nvPr>
            <p:ph type="title"/>
          </p:nvPr>
        </p:nvSpPr>
        <p:spPr/>
        <p:txBody>
          <a:bodyPr/>
          <a:lstStyle/>
          <a:p>
            <a:r>
              <a:rPr lang="is-IS"/>
              <a:t>	</a:t>
            </a:r>
            <a:br>
              <a:rPr lang="is-IS"/>
            </a:br>
            <a:r>
              <a:rPr lang="is-IS"/>
              <a:t>Íþróttaöpp (snjallforrit)</a:t>
            </a:r>
            <a:endParaRPr lang="is-IS" dirty="0"/>
          </a:p>
        </p:txBody>
      </p:sp>
      <p:sp>
        <p:nvSpPr>
          <p:cNvPr id="3" name="Content Placeholder 2">
            <a:extLst>
              <a:ext uri="{FF2B5EF4-FFF2-40B4-BE49-F238E27FC236}">
                <a16:creationId xmlns:a16="http://schemas.microsoft.com/office/drawing/2014/main" id="{4F246E16-9597-A760-FA59-B00251EF7270}"/>
              </a:ext>
            </a:extLst>
          </p:cNvPr>
          <p:cNvSpPr>
            <a:spLocks noGrp="1"/>
          </p:cNvSpPr>
          <p:nvPr>
            <p:ph idx="1"/>
          </p:nvPr>
        </p:nvSpPr>
        <p:spPr/>
        <p:txBody>
          <a:bodyPr>
            <a:normAutofit/>
          </a:bodyPr>
          <a:lstStyle/>
          <a:p>
            <a:r>
              <a:rPr lang="is-IS" sz="4400" b="1" dirty="0"/>
              <a:t>*Hvaða app eða heimasíður með æfingar eru í uppáhaldi hjá ykkur?  Hvers vegna.  (valfrjáls spurning)</a:t>
            </a:r>
          </a:p>
          <a:p>
            <a:endParaRPr lang="is-IS" dirty="0"/>
          </a:p>
        </p:txBody>
      </p:sp>
    </p:spTree>
    <p:extLst>
      <p:ext uri="{BB962C8B-B14F-4D97-AF65-F5344CB8AC3E}">
        <p14:creationId xmlns:p14="http://schemas.microsoft.com/office/powerpoint/2010/main" val="274383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8491-2604-DBFD-BCA2-20DD96D5763F}"/>
              </a:ext>
            </a:extLst>
          </p:cNvPr>
          <p:cNvSpPr>
            <a:spLocks noGrp="1"/>
          </p:cNvSpPr>
          <p:nvPr>
            <p:ph type="title"/>
          </p:nvPr>
        </p:nvSpPr>
        <p:spPr/>
        <p:txBody>
          <a:bodyPr/>
          <a:lstStyle/>
          <a:p>
            <a:r>
              <a:rPr lang="is-IS" dirty="0"/>
              <a:t>Pedometer apps</a:t>
            </a:r>
          </a:p>
        </p:txBody>
      </p:sp>
      <p:sp>
        <p:nvSpPr>
          <p:cNvPr id="3" name="Content Placeholder 2">
            <a:extLst>
              <a:ext uri="{FF2B5EF4-FFF2-40B4-BE49-F238E27FC236}">
                <a16:creationId xmlns:a16="http://schemas.microsoft.com/office/drawing/2014/main" id="{46127483-F47E-D156-CB69-8FB6C43BE9CB}"/>
              </a:ext>
            </a:extLst>
          </p:cNvPr>
          <p:cNvSpPr>
            <a:spLocks noGrp="1"/>
          </p:cNvSpPr>
          <p:nvPr>
            <p:ph idx="1"/>
          </p:nvPr>
        </p:nvSpPr>
        <p:spPr/>
        <p:txBody>
          <a:bodyPr/>
          <a:lstStyle/>
          <a:p>
            <a:r>
              <a:rPr lang="is-IS" dirty="0"/>
              <a:t>Pedometer apps eru nú fáanleg í farsímum þar sem hægt er að telja skrefin og fylgjast með vegalengdinni sem þú hefur gengið. Slík forrit hjálpa þér að ná skrefafjöldamarkmiðinu þínu með því að gefa þér allar þær upplýsingar sem þú þarft. Með því að fylgjast með skrefum þínum geturðu bætt daglega skrefafjölda þína og unnið meira að því að ná markmiði þínu.</a:t>
            </a:r>
          </a:p>
        </p:txBody>
      </p:sp>
    </p:spTree>
    <p:extLst>
      <p:ext uri="{BB962C8B-B14F-4D97-AF65-F5344CB8AC3E}">
        <p14:creationId xmlns:p14="http://schemas.microsoft.com/office/powerpoint/2010/main" val="363974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647A-0C2C-E7E6-5A10-23505A1E58BD}"/>
              </a:ext>
            </a:extLst>
          </p:cNvPr>
          <p:cNvSpPr>
            <a:spLocks noGrp="1"/>
          </p:cNvSpPr>
          <p:nvPr>
            <p:ph type="title"/>
          </p:nvPr>
        </p:nvSpPr>
        <p:spPr/>
        <p:txBody>
          <a:bodyPr/>
          <a:lstStyle/>
          <a:p>
            <a:r>
              <a:rPr lang="is-IS" dirty="0"/>
              <a:t>Fooducate appið</a:t>
            </a:r>
          </a:p>
        </p:txBody>
      </p:sp>
      <p:sp>
        <p:nvSpPr>
          <p:cNvPr id="3" name="Content Placeholder 2">
            <a:extLst>
              <a:ext uri="{FF2B5EF4-FFF2-40B4-BE49-F238E27FC236}">
                <a16:creationId xmlns:a16="http://schemas.microsoft.com/office/drawing/2014/main" id="{F4AFDBB5-CB8A-A88F-82A5-5053CE8CB556}"/>
              </a:ext>
            </a:extLst>
          </p:cNvPr>
          <p:cNvSpPr>
            <a:spLocks noGrp="1"/>
          </p:cNvSpPr>
          <p:nvPr>
            <p:ph idx="1"/>
          </p:nvPr>
        </p:nvSpPr>
        <p:spPr/>
        <p:txBody>
          <a:bodyPr/>
          <a:lstStyle/>
          <a:p>
            <a:r>
              <a:rPr lang="is-IS" dirty="0"/>
              <a:t>Fooducate appið er verkfærakista fyrir heilbrigt mataræði. Fooducate hjálpar einnig að finna og skilja hvaða matvæli eru hollustu, með ítarlegum og uppfærðum upplýsingum um næringu og innihaldsefni. Það hjálpar til við að borða hollara, léttast og bæta heilsuna.</a:t>
            </a:r>
          </a:p>
          <a:p>
            <a:r>
              <a:rPr lang="is-IS" dirty="0"/>
              <a:t>Fooducate er ætlað að fara með þér í matvöruverslunina og nota sem persónulega næringarleiðbeiningar. Það gerir þér kleift að skanna vörur, sýnir þér.</a:t>
            </a:r>
          </a:p>
        </p:txBody>
      </p:sp>
    </p:spTree>
    <p:extLst>
      <p:ext uri="{BB962C8B-B14F-4D97-AF65-F5344CB8AC3E}">
        <p14:creationId xmlns:p14="http://schemas.microsoft.com/office/powerpoint/2010/main" val="82220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71D16-0543-AD84-315F-28183FE45417}"/>
              </a:ext>
            </a:extLst>
          </p:cNvPr>
          <p:cNvSpPr>
            <a:spLocks noGrp="1"/>
          </p:cNvSpPr>
          <p:nvPr>
            <p:ph type="title"/>
          </p:nvPr>
        </p:nvSpPr>
        <p:spPr/>
        <p:txBody>
          <a:bodyPr/>
          <a:lstStyle/>
          <a:p>
            <a:r>
              <a:rPr lang="is-IS" dirty="0"/>
              <a:t>home workout apps</a:t>
            </a:r>
          </a:p>
        </p:txBody>
      </p:sp>
      <p:sp>
        <p:nvSpPr>
          <p:cNvPr id="3" name="Content Placeholder 2">
            <a:extLst>
              <a:ext uri="{FF2B5EF4-FFF2-40B4-BE49-F238E27FC236}">
                <a16:creationId xmlns:a16="http://schemas.microsoft.com/office/drawing/2014/main" id="{B2EB2323-2F6E-22FC-7EA3-3E9C6538445F}"/>
              </a:ext>
            </a:extLst>
          </p:cNvPr>
          <p:cNvSpPr>
            <a:spLocks noGrp="1"/>
          </p:cNvSpPr>
          <p:nvPr>
            <p:ph idx="1"/>
          </p:nvPr>
        </p:nvSpPr>
        <p:spPr/>
        <p:txBody>
          <a:bodyPr/>
          <a:lstStyle/>
          <a:p>
            <a:r>
              <a:rPr lang="is-IS" dirty="0"/>
              <a:t>Það frábæra við heimaþjálfunarforrit er að þú þarft ekki neinn flottan líkamsræktarbúnað. Æfing hvenær sem er hvar sem er.</a:t>
            </a:r>
          </a:p>
        </p:txBody>
      </p:sp>
    </p:spTree>
    <p:extLst>
      <p:ext uri="{BB962C8B-B14F-4D97-AF65-F5344CB8AC3E}">
        <p14:creationId xmlns:p14="http://schemas.microsoft.com/office/powerpoint/2010/main" val="132727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1FDE-08D1-7B7D-9B00-5BEE4F3C5F4C}"/>
              </a:ext>
            </a:extLst>
          </p:cNvPr>
          <p:cNvSpPr>
            <a:spLocks noGrp="1"/>
          </p:cNvSpPr>
          <p:nvPr>
            <p:ph type="title"/>
          </p:nvPr>
        </p:nvSpPr>
        <p:spPr/>
        <p:txBody>
          <a:bodyPr/>
          <a:lstStyle/>
          <a:p>
            <a:r>
              <a:rPr lang="is-IS" dirty="0"/>
              <a:t>MyFitnessPal app</a:t>
            </a:r>
          </a:p>
        </p:txBody>
      </p:sp>
      <p:sp>
        <p:nvSpPr>
          <p:cNvPr id="3" name="Content Placeholder 2">
            <a:extLst>
              <a:ext uri="{FF2B5EF4-FFF2-40B4-BE49-F238E27FC236}">
                <a16:creationId xmlns:a16="http://schemas.microsoft.com/office/drawing/2014/main" id="{CC982E33-B61C-E92D-BE33-69590FAA0C33}"/>
              </a:ext>
            </a:extLst>
          </p:cNvPr>
          <p:cNvSpPr>
            <a:spLocks noGrp="1"/>
          </p:cNvSpPr>
          <p:nvPr>
            <p:ph idx="1"/>
          </p:nvPr>
        </p:nvSpPr>
        <p:spPr/>
        <p:txBody>
          <a:bodyPr/>
          <a:lstStyle/>
          <a:p>
            <a:r>
              <a:rPr lang="is-IS" dirty="0"/>
              <a:t>MyFitnessPal gerir notendum kleift að fylgjast með hitaeiningum, fylgjast með framförum í átt að þyngdarstjórnunarmarkmiðum. Það hjálpar þér með því að fylgjast með því hvað þú neytir stór-næringarefna (kolvetni, fita, prótein og vítamín og steinefni) úr matnum sem þú borðar.</a:t>
            </a:r>
          </a:p>
        </p:txBody>
      </p:sp>
    </p:spTree>
    <p:extLst>
      <p:ext uri="{BB962C8B-B14F-4D97-AF65-F5344CB8AC3E}">
        <p14:creationId xmlns:p14="http://schemas.microsoft.com/office/powerpoint/2010/main" val="148516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3B4B-4373-F96E-C743-5400F08C6DC4}"/>
              </a:ext>
            </a:extLst>
          </p:cNvPr>
          <p:cNvSpPr>
            <a:spLocks noGrp="1"/>
          </p:cNvSpPr>
          <p:nvPr>
            <p:ph type="title"/>
          </p:nvPr>
        </p:nvSpPr>
        <p:spPr/>
        <p:txBody>
          <a:bodyPr/>
          <a:lstStyle/>
          <a:p>
            <a:r>
              <a:rPr lang="is-IS" dirty="0"/>
              <a:t>Sleep Cycle apps</a:t>
            </a:r>
          </a:p>
        </p:txBody>
      </p:sp>
      <p:sp>
        <p:nvSpPr>
          <p:cNvPr id="3" name="Content Placeholder 2">
            <a:extLst>
              <a:ext uri="{FF2B5EF4-FFF2-40B4-BE49-F238E27FC236}">
                <a16:creationId xmlns:a16="http://schemas.microsoft.com/office/drawing/2014/main" id="{CE7449AA-38F2-D60E-0D87-C9923B21F483}"/>
              </a:ext>
            </a:extLst>
          </p:cNvPr>
          <p:cNvSpPr>
            <a:spLocks noGrp="1"/>
          </p:cNvSpPr>
          <p:nvPr>
            <p:ph idx="1"/>
          </p:nvPr>
        </p:nvSpPr>
        <p:spPr/>
        <p:txBody>
          <a:bodyPr/>
          <a:lstStyle/>
          <a:p>
            <a:r>
              <a:rPr lang="is-IS" dirty="0"/>
              <a:t>Sleep Cycle apps hjálpar þér að bæta heilsu með betri svefni. Í hjarta sínu fylgist það með svefnlotum þínum með því að hlusta á hljóðin þín. Það greinir þessi hljóð með hjálp síbreytilegra vélanámsreiknirita og kynnir niðurstöðurnar fyrir þér og hjálpar þér að skilja svefn þinn með einstakri gagnagreiningu og línuritum.</a:t>
            </a:r>
          </a:p>
        </p:txBody>
      </p:sp>
    </p:spTree>
    <p:extLst>
      <p:ext uri="{BB962C8B-B14F-4D97-AF65-F5344CB8AC3E}">
        <p14:creationId xmlns:p14="http://schemas.microsoft.com/office/powerpoint/2010/main" val="3938472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TotalTime>
  <Words>448</Words>
  <Application>Microsoft Office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„Snjallforrit fyrir hreyfingu.“</vt:lpstr>
      <vt:lpstr>PowerPoint Presentation</vt:lpstr>
      <vt:lpstr>PowerPoint Presentation</vt:lpstr>
      <vt:lpstr>  Íþróttaöpp (snjallforrit)</vt:lpstr>
      <vt:lpstr>Pedometer apps</vt:lpstr>
      <vt:lpstr>Fooducate appið</vt:lpstr>
      <vt:lpstr>home workout apps</vt:lpstr>
      <vt:lpstr>MyFitnessPal app</vt:lpstr>
      <vt:lpstr>Sleep Cycle apps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„Snjallforrit fyrir hreyfingu.“</dc:title>
  <dc:creator>Livinus Felix Bassey</dc:creator>
  <cp:lastModifiedBy>Livinus Felix Bassey</cp:lastModifiedBy>
  <cp:revision>3</cp:revision>
  <dcterms:created xsi:type="dcterms:W3CDTF">2023-02-21T09:47:15Z</dcterms:created>
  <dcterms:modified xsi:type="dcterms:W3CDTF">2023-02-22T23:05:16Z</dcterms:modified>
</cp:coreProperties>
</file>