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E315B-507F-4BEE-89DB-052E4E0BB65E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B2147-BFAA-4DB3-A91B-E074027E9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4099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8145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ckgrd_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43416" y="0"/>
            <a:ext cx="124354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" y="804864"/>
            <a:ext cx="10037233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7400" y="2720975"/>
            <a:ext cx="55372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9" y="0"/>
            <a:ext cx="7573433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4" y="1"/>
            <a:ext cx="10365317" cy="741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1718" y="992188"/>
            <a:ext cx="10335683" cy="43862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03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97719" y="892969"/>
            <a:ext cx="10596563" cy="2464594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5062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Click to edit Master title style</a:t>
            </a:r>
            <a:endParaRPr sz="5062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97719" y="3420070"/>
            <a:ext cx="10596563" cy="11072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953">
                <a:solidFill>
                  <a:srgbClr val="73BFFF"/>
                </a:solidFill>
              </a:defRPr>
            </a:lvl1pPr>
            <a:lvl2pPr marL="0" indent="160729">
              <a:spcBef>
                <a:spcPts val="0"/>
              </a:spcBef>
              <a:buSzTx/>
              <a:buNone/>
              <a:defRPr sz="2953">
                <a:solidFill>
                  <a:srgbClr val="73BFFF"/>
                </a:solidFill>
              </a:defRPr>
            </a:lvl2pPr>
            <a:lvl3pPr marL="0" indent="321457">
              <a:spcBef>
                <a:spcPts val="0"/>
              </a:spcBef>
              <a:buSzTx/>
              <a:buNone/>
              <a:defRPr sz="2953">
                <a:solidFill>
                  <a:srgbClr val="73BFFF"/>
                </a:solidFill>
              </a:defRPr>
            </a:lvl3pPr>
            <a:lvl4pPr marL="0" indent="482186">
              <a:spcBef>
                <a:spcPts val="0"/>
              </a:spcBef>
              <a:buSzTx/>
              <a:buNone/>
              <a:defRPr sz="2953">
                <a:solidFill>
                  <a:srgbClr val="73BFFF"/>
                </a:solidFill>
              </a:defRPr>
            </a:lvl4pPr>
            <a:lvl5pPr marL="0" indent="642915">
              <a:spcBef>
                <a:spcPts val="0"/>
              </a:spcBef>
              <a:buSzTx/>
              <a:buNone/>
              <a:defRPr sz="2953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2953" smtClean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Click to edit Master text styles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2953" smtClean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lang="en-US" sz="2953" smtClean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lang="en-US" sz="2953" smtClean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lang="en-US" sz="2953" smtClean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Fifth level</a:t>
            </a:r>
            <a:endParaRPr sz="2953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52328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n-US" sz="5062" smtClean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Click to edit Master title style</a:t>
            </a:r>
            <a:endParaRPr sz="5062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2365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4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0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32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99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906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ckgrd_2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529388"/>
            <a:ext cx="1219200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6" descr="bckgrd_1.jp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1"/>
            <a:ext cx="1219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0" y="731838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7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1"/>
            <a:ext cx="1036531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718" y="992188"/>
            <a:ext cx="1033568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1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35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5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70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16" indent="-174616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64" indent="-169854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54031" indent="-173029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061" indent="-165091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559" indent="-168267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736" indent="-168267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8912" indent="-168267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089" indent="-168267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266" indent="-168267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5F10DCA-9136-4A6B-8380-49665577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443" y="135411"/>
            <a:ext cx="2057497" cy="71940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905DF0F-0389-44B9-8C00-DB2B00EBF2AA}"/>
              </a:ext>
            </a:extLst>
          </p:cNvPr>
          <p:cNvSpPr txBox="1"/>
          <p:nvPr/>
        </p:nvSpPr>
        <p:spPr>
          <a:xfrm>
            <a:off x="11345655" y="6570870"/>
            <a:ext cx="7306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Abdel</a:t>
            </a:r>
            <a:r>
              <a:rPr lang="en-US" sz="1266" dirty="0">
                <a:solidFill>
                  <a:srgbClr val="D37D0B"/>
                </a:solidFill>
              </a:rPr>
              <a:t> </a:t>
            </a:r>
          </a:p>
        </p:txBody>
      </p:sp>
      <p:sp>
        <p:nvSpPr>
          <p:cNvPr id="5" name="Rectangle 16"/>
          <p:cNvSpPr txBox="1">
            <a:spLocks noChangeArrowheads="1"/>
          </p:cNvSpPr>
          <p:nvPr/>
        </p:nvSpPr>
        <p:spPr bwMode="auto">
          <a:xfrm>
            <a:off x="4263871" y="1661787"/>
            <a:ext cx="5995069" cy="19425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 fontScale="97500"/>
          </a:bodyPr>
          <a:lstStyle>
            <a:lvl1pPr algn="r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000">
                <a:solidFill>
                  <a:schemeClr val="tx1"/>
                </a:solidFill>
                <a:latin typeface="Segoe Light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17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35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53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706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5062" b="1" kern="0" dirty="0" smtClean="0">
                <a:solidFill>
                  <a:srgbClr val="0070C0"/>
                </a:solidFill>
                <a:effectLst>
                  <a:outerShdw blurRad="44196" dist="33147" dir="5400000" rotWithShape="0">
                    <a:srgbClr val="000000"/>
                  </a:outerShdw>
                </a:effectLst>
              </a:rPr>
              <a:t> Windows PowerShell</a:t>
            </a:r>
            <a:r>
              <a:rPr lang="en-US" sz="5062" kern="0" dirty="0" smtClean="0">
                <a:solidFill>
                  <a:srgbClr val="0070C0"/>
                </a:solidFill>
                <a:effectLst>
                  <a:outerShdw blurRad="44196" dist="33147" dir="5400000" rotWithShape="0">
                    <a:srgbClr val="000000"/>
                  </a:outerShdw>
                </a:effectLst>
              </a:rPr>
              <a:t/>
            </a:r>
            <a:br>
              <a:rPr lang="en-US" sz="5062" kern="0" dirty="0" smtClean="0">
                <a:solidFill>
                  <a:srgbClr val="0070C0"/>
                </a:solidFill>
                <a:effectLst>
                  <a:outerShdw blurRad="44196" dist="33147" dir="5400000" rotWithShape="0">
                    <a:srgbClr val="000000"/>
                  </a:outerShdw>
                </a:effectLst>
              </a:rPr>
            </a:br>
            <a:endParaRPr lang="is-IS" sz="5062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Configuring the Shell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34" y="1387604"/>
            <a:ext cx="9098577" cy="2434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/>
              <a:t>as administrator because it let you do everything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Windows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/>
              <a:t>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sure the edit  mode is checked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dirty="0" smtClean="0"/>
              <a:t>color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</a:t>
            </a:r>
            <a:r>
              <a:rPr lang="en-US" dirty="0" smtClean="0"/>
              <a:t>width </a:t>
            </a:r>
            <a:r>
              <a:rPr lang="en-US" dirty="0"/>
              <a:t>and </a:t>
            </a:r>
            <a:r>
              <a:rPr lang="en-US" dirty="0" smtClean="0"/>
              <a:t>height </a:t>
            </a:r>
            <a:r>
              <a:rPr lang="en-US" dirty="0"/>
              <a:t>that can fit your screen resolution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05DF0F-0389-44B9-8C00-DB2B00EBF2AA}"/>
              </a:ext>
            </a:extLst>
          </p:cNvPr>
          <p:cNvSpPr txBox="1"/>
          <p:nvPr/>
        </p:nvSpPr>
        <p:spPr>
          <a:xfrm>
            <a:off x="11345655" y="6570870"/>
            <a:ext cx="7306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Abdel</a:t>
            </a:r>
            <a:r>
              <a:rPr lang="en-US" sz="1266" dirty="0">
                <a:solidFill>
                  <a:srgbClr val="D37D0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7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Starting the Shell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18" y="1227438"/>
            <a:ext cx="10335683" cy="33692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First </a:t>
            </a:r>
            <a:r>
              <a:rPr lang="en-US" dirty="0"/>
              <a:t>thing you want to type </a:t>
            </a:r>
            <a:r>
              <a:rPr lang="en-US" dirty="0" smtClean="0"/>
              <a:t>is: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start-transcript  </a:t>
            </a:r>
            <a:r>
              <a:rPr lang="en-US" dirty="0" smtClean="0"/>
              <a:t>//So you </a:t>
            </a:r>
            <a:r>
              <a:rPr lang="en-US" dirty="0"/>
              <a:t>can keep track of the history and shows in a transcript </a:t>
            </a:r>
            <a:r>
              <a:rPr lang="en-US" dirty="0" smtClean="0"/>
              <a:t>file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get-command</a:t>
            </a:r>
            <a:r>
              <a:rPr lang="en-US" dirty="0" smtClean="0"/>
              <a:t> //Will </a:t>
            </a:r>
            <a:r>
              <a:rPr lang="en-US" dirty="0"/>
              <a:t>show </a:t>
            </a:r>
            <a:r>
              <a:rPr lang="en-US" dirty="0" smtClean="0"/>
              <a:t>you </a:t>
            </a:r>
            <a:r>
              <a:rPr lang="en-US" dirty="0"/>
              <a:t>all the </a:t>
            </a:r>
            <a:r>
              <a:rPr lang="en-US" dirty="0" err="1"/>
              <a:t>cmdlets</a:t>
            </a:r>
            <a:r>
              <a:rPr lang="en-US" dirty="0"/>
              <a:t> that are </a:t>
            </a:r>
            <a:r>
              <a:rPr lang="en-US" dirty="0" smtClean="0"/>
              <a:t>available.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/>
              <a:t>has set of </a:t>
            </a:r>
            <a:r>
              <a:rPr lang="en-US" dirty="0" smtClean="0"/>
              <a:t>roles: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Everything </a:t>
            </a:r>
            <a:r>
              <a:rPr lang="en-US" dirty="0"/>
              <a:t>has to be in form of </a:t>
            </a:r>
            <a:r>
              <a:rPr lang="en-US" b="1" dirty="0"/>
              <a:t>Verb-Noun</a:t>
            </a:r>
            <a:r>
              <a:rPr lang="en-US" dirty="0"/>
              <a:t> or </a:t>
            </a:r>
            <a:r>
              <a:rPr lang="en-US" b="1" dirty="0"/>
              <a:t>Action-Object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50"/>
                </a:solidFill>
              </a:rPr>
              <a:t>Get-Command</a:t>
            </a:r>
            <a:r>
              <a:rPr lang="en-US" dirty="0"/>
              <a:t> is </a:t>
            </a:r>
            <a:r>
              <a:rPr lang="en-US" b="1" dirty="0"/>
              <a:t>verb-noun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05DF0F-0389-44B9-8C00-DB2B00EBF2AA}"/>
              </a:ext>
            </a:extLst>
          </p:cNvPr>
          <p:cNvSpPr txBox="1"/>
          <p:nvPr/>
        </p:nvSpPr>
        <p:spPr>
          <a:xfrm>
            <a:off x="11345655" y="6570870"/>
            <a:ext cx="7306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Abdel</a:t>
            </a:r>
            <a:r>
              <a:rPr lang="en-US" sz="1266" dirty="0">
                <a:solidFill>
                  <a:srgbClr val="D37D0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12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8" y="57665"/>
            <a:ext cx="10367433" cy="642552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Discovering Commands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18" y="992188"/>
            <a:ext cx="10367433" cy="55157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Get-Command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-noun 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//This will list all the commands that starts with 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Get-Command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-Noun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*service*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//This will narrow the search and will show all the commands that have the word service like: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Set-Service 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Get-service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New-service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even narrow the search more like this: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Get-command –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–noun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*service*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//this will return just the commands start with the verb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have the word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dirty="0"/>
              <a:t> - now that will get the commands for the service</a:t>
            </a:r>
          </a:p>
          <a:p>
            <a:r>
              <a:rPr lang="en-US" dirty="0"/>
              <a:t>   Get-Service //will list all the services </a:t>
            </a:r>
            <a:r>
              <a:rPr lang="en-US" dirty="0" err="1"/>
              <a:t>runing</a:t>
            </a:r>
            <a:r>
              <a:rPr lang="en-US" dirty="0"/>
              <a:t> in the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1" y="4814419"/>
            <a:ext cx="9059349" cy="1635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05DF0F-0389-44B9-8C00-DB2B00EBF2AA}"/>
              </a:ext>
            </a:extLst>
          </p:cNvPr>
          <p:cNvSpPr txBox="1"/>
          <p:nvPr/>
        </p:nvSpPr>
        <p:spPr>
          <a:xfrm>
            <a:off x="11345655" y="6570870"/>
            <a:ext cx="7306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Abdel</a:t>
            </a:r>
            <a:r>
              <a:rPr lang="en-US" sz="1266" dirty="0">
                <a:solidFill>
                  <a:srgbClr val="D37D0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61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Getting Help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18" y="1227438"/>
            <a:ext cx="10335683" cy="47697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 know to use a specific command use </a:t>
            </a:r>
            <a:r>
              <a:rPr lang="en-US" b="1" dirty="0" smtClean="0"/>
              <a:t>get-help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 Get-service 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//This will show you how the command is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 Note that if you are using get-help command for the first time, you may need to update the help files: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Update-help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+mj-lt"/>
                <a:cs typeface="Times New Roman" panose="02020603050405020304" pitchFamily="18" charset="0"/>
              </a:rPr>
              <a:t>To see examples of how the command is used add –examples or –online options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 Get-Service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–Examples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//Show help file with examples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Get-Help Get-Service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–Online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//Get you online help page with examples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905DF0F-0389-44B9-8C00-DB2B00EBF2AA}"/>
              </a:ext>
            </a:extLst>
          </p:cNvPr>
          <p:cNvSpPr txBox="1"/>
          <p:nvPr/>
        </p:nvSpPr>
        <p:spPr>
          <a:xfrm>
            <a:off x="11345655" y="6570870"/>
            <a:ext cx="730611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Abdel</a:t>
            </a:r>
            <a:r>
              <a:rPr lang="en-US" sz="1266" dirty="0">
                <a:solidFill>
                  <a:srgbClr val="D37D0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758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DD42A0A-57FB-42C7-809F-63AA82C4BE07}" vid="{C3ED8DB7-970C-4A4B-8242-65AF284FEB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165</TotalTime>
  <Words>299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Segoe</vt:lpstr>
      <vt:lpstr>Segoe Light</vt:lpstr>
      <vt:lpstr>Segoe Semibold</vt:lpstr>
      <vt:lpstr>Times New Roman</vt:lpstr>
      <vt:lpstr>Verdana</vt:lpstr>
      <vt:lpstr>Wingdings</vt:lpstr>
      <vt:lpstr>Theme1</vt:lpstr>
      <vt:lpstr>PowerPoint Presentation</vt:lpstr>
      <vt:lpstr>Configuring the Shell</vt:lpstr>
      <vt:lpstr>Starting the Shell</vt:lpstr>
      <vt:lpstr>       Discovering Commands</vt:lpstr>
      <vt:lpstr>Getting 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Powershell</dc:title>
  <dc:creator>Windows User</dc:creator>
  <cp:lastModifiedBy>Abdelaziz Ghazal</cp:lastModifiedBy>
  <cp:revision>12</cp:revision>
  <dcterms:created xsi:type="dcterms:W3CDTF">2019-09-09T07:37:40Z</dcterms:created>
  <dcterms:modified xsi:type="dcterms:W3CDTF">2021-03-14T13:34:10Z</dcterms:modified>
</cp:coreProperties>
</file>