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>
      <p:cViewPr varScale="1">
        <p:scale>
          <a:sx n="55" d="100"/>
          <a:sy n="55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1785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1.11</a:t>
            </a: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1.12</a:t>
            </a: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1.13</a:t>
            </a: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1.14</a:t>
            </a: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1.15</a:t>
            </a: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</a:t>
            </a:r>
            <a:r>
              <a:rPr lang="en-US" sz="20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1.1.1</a:t>
            </a:r>
            <a:endParaRPr lang="en-US" sz="20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</a:t>
            </a:r>
            <a:r>
              <a:rPr lang="en-US" sz="2000" b="0" i="0" u="none" strike="noStrike" cap="none" baseline="0" dirty="0" smtClean="0">
                <a:latin typeface="Arial"/>
                <a:ea typeface="Arial"/>
                <a:cs typeface="Arial"/>
                <a:sym typeface="Arial"/>
              </a:rPr>
              <a:t>1.1.1</a:t>
            </a:r>
            <a:endParaRPr lang="en-US" sz="20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1.3</a:t>
            </a: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1.5</a:t>
            </a:r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1.7, 1.8</a:t>
            </a:r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1.9</a:t>
            </a: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1.10</a:t>
            </a: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6839" cy="4525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Aligns to 1.10</a:t>
            </a: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399719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371600" y="4800960"/>
            <a:ext cx="6399719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51200" y="480096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1371600" y="480096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3997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371600" y="3886200"/>
            <a:ext cx="63997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473639" y="3885839"/>
            <a:ext cx="21949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3473639" y="3885839"/>
            <a:ext cx="21949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7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3997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000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51200" y="3886200"/>
            <a:ext cx="3123000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371600" y="480096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51200" y="3886200"/>
            <a:ext cx="3123000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000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51200" y="480096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51200" y="3886200"/>
            <a:ext cx="3123000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1371600" y="4800960"/>
            <a:ext cx="6399719" cy="83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457200" y="5943600"/>
            <a:ext cx="937079" cy="913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6"/>
          <p:cNvSpPr/>
          <p:nvPr/>
        </p:nvSpPr>
        <p:spPr>
          <a:xfrm>
            <a:off x="7253279" y="6308639"/>
            <a:ext cx="1432439" cy="4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7"/>
          <p:cNvSpPr/>
          <p:nvPr/>
        </p:nvSpPr>
        <p:spPr>
          <a:xfrm>
            <a:off x="0" y="6334200"/>
            <a:ext cx="9142920" cy="5162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lang="en-US" sz="1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©Copyright Network Development Group 2013. 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399719" cy="175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85800" y="2133719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Chapter 1: Using the Shell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Specifying Arguments</a:t>
            </a:r>
          </a:p>
        </p:txBody>
      </p:sp>
      <p:sp>
        <p:nvSpPr>
          <p:cNvPr id="99" name="Shape 99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Arguments follow options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Arguments are normally file or directory names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commands require arguments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single quotes around arguments if they contain special (non-alphanumeric) characters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exec Command</a:t>
            </a:r>
          </a:p>
        </p:txBody>
      </p:sp>
      <p:sp>
        <p:nvSpPr>
          <p:cNvPr id="105" name="Shape 105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Takes another command name as an argument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Launches the other command which replaces the execution of the exec command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in wrapper scripts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useful for redirection in scripts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uname Command</a:t>
            </a:r>
          </a:p>
        </p:txBody>
      </p:sp>
      <p:sp>
        <p:nvSpPr>
          <p:cNvPr id="111" name="Shape 11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useful system information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3"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 kernel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marL="914400" lvl="3"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–p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 processor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marL="914400" lvl="3"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–i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 hardware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</a:p>
          <a:p>
            <a:pPr marL="914400" lvl="3"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–m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 machine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arch.</a:t>
            </a: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3"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800" b="0" i="0" u="none" strike="noStrike" cap="none" baseline="0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–a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displays all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pwd Command</a:t>
            </a:r>
          </a:p>
        </p:txBody>
      </p:sp>
      <p:sp>
        <p:nvSpPr>
          <p:cNvPr id="117" name="Shape 11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current working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en-US" sz="3200" b="0" i="0" u="none" strike="noStrike" cap="none" baseline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pwd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-L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en-US" sz="3200" b="0" i="0" u="none" strike="noStrike" cap="none" baseline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pwd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-P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location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Completion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Saves time typing large command names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typing part of command name and then press the Tab key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complete the rest of the command name if what has been typed so far is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unique, press the tab key a second time.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works to complete file and directory names when used as arguments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Main OS Components</a:t>
            </a:r>
            <a:endParaRPr lang="en-US" sz="4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Kernel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 – manages the operation of the computer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 – provides for interaction between the user and the computer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Filesystem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 – provides a way to organize and manage all information on the computer’s disk(s)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 of the Kernel</a:t>
            </a:r>
            <a:endParaRPr lang="en-US" sz="4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Main program loaded at startup that manages the operation of the computer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- Manages devices, memory, and processes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- Handles switching of applications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Similar to an air traffic controller at an airport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15064"/>
            <a:ext cx="2057400" cy="19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0554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Shell</a:t>
            </a:r>
          </a:p>
        </p:txBody>
      </p:sp>
      <p:sp>
        <p:nvSpPr>
          <p:cNvPr id="63" name="Shape 6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shell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program that allows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to type commands, options, and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shell programs exist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popular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is the “Bash” (Bourne Again Shell)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user’s shell can be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changed by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usermod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by root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ser’s default shell stored in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lang="en-US" sz="32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62184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Accessing the Shell</a:t>
            </a:r>
          </a:p>
        </p:txBody>
      </p:sp>
      <p:sp>
        <p:nvSpPr>
          <p:cNvPr id="69" name="Shape 69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Graphical User Interface (GUI)</a:t>
            </a:r>
          </a:p>
          <a:p>
            <a:pPr marL="685800" lvl="2">
              <a:buClr>
                <a:srgbClr val="000000"/>
              </a:buClr>
              <a:buSzPct val="100000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terminal program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Command Line Interface (CLI)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Provided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at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Command?</a:t>
            </a:r>
          </a:p>
        </p:txBody>
      </p:sp>
      <p:sp>
        <p:nvSpPr>
          <p:cNvPr id="75" name="Shape 75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executed on the command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Includes: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Built-in shell commands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Binary commands stored in files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Aliases</a:t>
            </a: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Functions</a:t>
            </a: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Scripts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Command Syntax</a:t>
            </a:r>
          </a:p>
        </p:txBody>
      </p:sp>
      <p:sp>
        <p:nvSpPr>
          <p:cNvPr id="81" name="Shape 8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 command [options…] [arguments…]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Commands, options, and arguments are all case sensitive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Specifying </a:t>
            </a:r>
            <a:r>
              <a:rPr lang="en-US" sz="4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 lang="en-US" sz="4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options are specified with a hyphen and a single character such as -a or -x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options can be combined: -ax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options are specified with a double hyphen and a “word”: --all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options can not be combined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and long options can be used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Specifying </a:t>
            </a:r>
            <a:r>
              <a:rPr lang="en-US" sz="44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 lang="en-US" sz="4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option “--”, by itself, means “no more options”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BSD*style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options use no hyphen, just a single character: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  “a”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*Berkely Standard Distribution (UNIX)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548</Words>
  <Application>Microsoft Office PowerPoint</Application>
  <PresentationFormat>On-screen Show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Livinus Felix Bassey</cp:lastModifiedBy>
  <cp:revision>23</cp:revision>
  <dcterms:modified xsi:type="dcterms:W3CDTF">2018-03-01T12:02:49Z</dcterms:modified>
</cp:coreProperties>
</file>