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561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2.3</a:t>
            </a: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2.4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2.7</a:t>
            </a: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2.8 – 2.11</a:t>
            </a: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2.12 – 2.15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0" i="0" u="none" strike="noStrike" cap="none" baseline="0">
                <a:latin typeface="Arial"/>
                <a:ea typeface="Arial"/>
                <a:cs typeface="Arial"/>
                <a:sym typeface="Arial"/>
              </a:rPr>
              <a:t>Aligns to 2.16</a:t>
            </a: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44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44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371600" y="4801680"/>
            <a:ext cx="640044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5156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51560" y="480168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1371600" y="480168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44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371600" y="3886200"/>
            <a:ext cx="640044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473639" y="3885839"/>
            <a:ext cx="2195999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473639" y="3885839"/>
            <a:ext cx="2195999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44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36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51560" y="3886200"/>
            <a:ext cx="312336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2039" cy="681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371600" y="480168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51560" y="3886200"/>
            <a:ext cx="312336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360" cy="1752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5156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651560" y="480168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51560" y="3886200"/>
            <a:ext cx="312336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1371600" y="4801680"/>
            <a:ext cx="6400440" cy="835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457200" y="5943600"/>
            <a:ext cx="937799" cy="914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7253279" y="6308639"/>
            <a:ext cx="1433159" cy="456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200"/>
            <a:ext cx="9143639" cy="5169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Network Development Group 2013. </a:t>
            </a:r>
            <a:r>
              <a:rPr lang="en-US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685800" y="21337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 2: 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man Command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command will display documentation for commands: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the display with movement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Space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= Go down one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b = Go up one page</a:t>
            </a:r>
            <a:endParaRPr lang="en-US" sz="28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1G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Go to beginning of man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Go to end of man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display help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800" b="0" i="1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[Enter]=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for </a:t>
            </a:r>
            <a:r>
              <a:rPr lang="en-US" sz="2800" b="0" i="1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Page Layout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format of each man page is broken into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sub-sections: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NAME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Brief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SYNOPSIS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How command is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executed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OPTIONS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The options for the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FILES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Which files are used for the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SEE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= Other resources for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Page Sections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aggregate man pages are broken into different sections based on what they do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Nine by default, more available for custom software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Searched in order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specify a specific category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Page Sections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man page displays section at top: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b="0" i="0" u="none" strike="noStrike" cap="none" baseline="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b="0" i="0" u="none" strike="noStrike" cap="none" baseline="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-f name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return all man pages that match "name"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-k keyword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search all man pages for "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keyword“: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1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en-US" sz="3200" dirty="0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man –k </a:t>
            </a:r>
            <a:r>
              <a:rPr lang="en-US" sz="3200" dirty="0" err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passwd</a:t>
            </a:r>
            <a:endParaRPr lang="en-US" sz="3200" i="0" u="none" strike="noStrike" cap="none" baseline="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  <p:sp>
        <p:nvSpPr>
          <p:cNvPr id="85" name="Shape 85"/>
          <p:cNvSpPr/>
          <p:nvPr/>
        </p:nvSpPr>
        <p:spPr>
          <a:xfrm>
            <a:off x="1645919" y="2382840"/>
            <a:ext cx="6841079" cy="9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194559" y="2011680"/>
            <a:ext cx="365759" cy="4572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FF420E"/>
          </a:solidFill>
          <a:ln w="9525" cap="flat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194919" y="2012040"/>
            <a:ext cx="365759" cy="4572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FF420E"/>
          </a:solidFill>
          <a:ln w="9525" cap="flat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955279" y="2011680"/>
            <a:ext cx="365759" cy="4572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FF420E"/>
          </a:solidFill>
          <a:ln w="9525" cap="flat">
            <a:solidFill>
              <a:srgbClr val="3465A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info Command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Alternative way of displaying documentation: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-US" sz="3200" b="0" i="1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 documentation is stored in categories which can be browsed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"h" to bring up a help screen and see movement commands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all commands have info pages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Sources of Help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457200" y="142884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commands support the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--help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option:</a:t>
            </a:r>
          </a:p>
          <a:p>
            <a:pPr marL="685800" marR="0" lvl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 --help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documentation located in either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/share/doc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/doc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directories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/>
          </a:p>
          <a:p>
            <a:pPr>
              <a:spcBef>
                <a:spcPts val="0"/>
              </a:spcBef>
              <a:buNone/>
            </a:pPr>
            <a:endParaRPr sz="1800" b="0" i="0" u="none" strike="noStrike" cap="none" baseline="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Office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Livinus Felix Bassey</cp:lastModifiedBy>
  <cp:revision>13</cp:revision>
  <dcterms:modified xsi:type="dcterms:W3CDTF">2018-03-01T12:04:38Z</dcterms:modified>
</cp:coreProperties>
</file>