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3/8/2017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3/8/2017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3/8/2017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3/8/2017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3/8/2017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3/8/2017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3/8/2017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3/8/2017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141" y="731520"/>
            <a:ext cx="8825658" cy="2707512"/>
          </a:xfrm>
        </p:spPr>
        <p:txBody>
          <a:bodyPr/>
          <a:lstStyle/>
          <a:p>
            <a:pPr algn="ctr"/>
            <a:r>
              <a:rPr lang="is-IS" sz="3600" dirty="0" smtClean="0"/>
              <a:t>Hópverkefni</a:t>
            </a:r>
            <a:br>
              <a:rPr lang="is-IS" sz="3600" dirty="0" smtClean="0"/>
            </a:br>
            <a:r>
              <a:rPr lang="is-IS" sz="3600" dirty="0" smtClean="0"/>
              <a:t>um fólk sem breytti söguna.</a:t>
            </a:r>
            <a:endParaRPr lang="is-IS" sz="3600" dirty="0"/>
          </a:p>
        </p:txBody>
      </p:sp>
      <p:sp>
        <p:nvSpPr>
          <p:cNvPr id="3" name="Subtitle 2"/>
          <p:cNvSpPr>
            <a:spLocks noGrp="1"/>
          </p:cNvSpPr>
          <p:nvPr>
            <p:ph type="subTitle" idx="1"/>
          </p:nvPr>
        </p:nvSpPr>
        <p:spPr>
          <a:xfrm>
            <a:off x="1154955" y="4777379"/>
            <a:ext cx="8825658" cy="1407289"/>
          </a:xfrm>
        </p:spPr>
        <p:txBody>
          <a:bodyPr>
            <a:normAutofit fontScale="70000" lnSpcReduction="20000"/>
          </a:bodyPr>
          <a:lstStyle/>
          <a:p>
            <a:pPr algn="ctr"/>
            <a:r>
              <a:rPr lang="is-IS" dirty="0" smtClean="0"/>
              <a:t>Eftir:</a:t>
            </a:r>
          </a:p>
          <a:p>
            <a:pPr algn="ctr"/>
            <a:r>
              <a:rPr lang="is-IS" dirty="0" smtClean="0"/>
              <a:t>Patryk Robert Giewiel</a:t>
            </a:r>
          </a:p>
          <a:p>
            <a:pPr algn="ctr"/>
            <a:r>
              <a:rPr lang="is-IS" dirty="0" smtClean="0"/>
              <a:t>Pétur Steinn Guðmundsson</a:t>
            </a:r>
          </a:p>
          <a:p>
            <a:pPr algn="ctr"/>
            <a:r>
              <a:rPr lang="is-IS" dirty="0" smtClean="0"/>
              <a:t>Viðar marel Jóhannasson</a:t>
            </a:r>
          </a:p>
          <a:p>
            <a:pPr algn="ctr"/>
            <a:r>
              <a:rPr lang="is-IS" dirty="0" smtClean="0"/>
              <a:t>Livinus Felix Bassey</a:t>
            </a:r>
          </a:p>
          <a:p>
            <a:pPr algn="ctr"/>
            <a:endParaRPr lang="is-IS" dirty="0"/>
          </a:p>
        </p:txBody>
      </p:sp>
    </p:spTree>
    <p:extLst>
      <p:ext uri="{BB962C8B-B14F-4D97-AF65-F5344CB8AC3E}">
        <p14:creationId xmlns:p14="http://schemas.microsoft.com/office/powerpoint/2010/main" val="2768868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580" y="1023544"/>
            <a:ext cx="8761413" cy="706964"/>
          </a:xfrm>
        </p:spPr>
        <p:txBody>
          <a:bodyPr/>
          <a:lstStyle/>
          <a:p>
            <a:r>
              <a:rPr lang="is-IS" dirty="0" smtClean="0"/>
              <a:t>William Henry „Bill“ Gates III</a:t>
            </a:r>
            <a:endParaRPr lang="is-IS" dirty="0"/>
          </a:p>
        </p:txBody>
      </p:sp>
      <p:pic>
        <p:nvPicPr>
          <p:cNvPr id="1026" name="Picture 2" descr="Myndaniðurstaða fyrir BILL GA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15212" y="2294314"/>
            <a:ext cx="4121599" cy="2769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1767" y="2294314"/>
            <a:ext cx="11560233" cy="3416320"/>
          </a:xfrm>
          <a:prstGeom prst="rect">
            <a:avLst/>
          </a:prstGeom>
          <a:noFill/>
        </p:spPr>
        <p:txBody>
          <a:bodyPr wrap="square" rtlCol="0">
            <a:spAutoFit/>
          </a:bodyPr>
          <a:lstStyle/>
          <a:p>
            <a:pPr marL="285750" indent="-285750">
              <a:buFont typeface="Wingdings" panose="05000000000000000000" pitchFamily="2" charset="2"/>
              <a:buChar char="q"/>
            </a:pPr>
            <a:r>
              <a:rPr lang="is-IS" dirty="0" smtClean="0"/>
              <a:t>Fæddist 28. October. 1955  Seattle Washington</a:t>
            </a:r>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r>
              <a:rPr lang="is-IS" dirty="0" smtClean="0"/>
              <a:t>Giftist Melinda „French“ Gates</a:t>
            </a:r>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r>
              <a:rPr lang="is-IS" dirty="0" smtClean="0"/>
              <a:t>Hættaði í Harvard University </a:t>
            </a:r>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r>
              <a:rPr lang="is-IS" dirty="0" smtClean="0"/>
              <a:t>Tækni</a:t>
            </a:r>
            <a:r>
              <a:rPr lang="is-IS" dirty="0"/>
              <a:t> </a:t>
            </a:r>
            <a:r>
              <a:rPr lang="is-IS" dirty="0" smtClean="0"/>
              <a:t>Leiðbeinandi af Microsoft</a:t>
            </a:r>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r>
              <a:rPr lang="is-IS" smtClean="0"/>
              <a:t>Eignaskattur : 82,5 billion USD</a:t>
            </a:r>
            <a:endParaRPr lang="is-IS" dirty="0" smtClean="0"/>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endParaRPr lang="is-IS" dirty="0"/>
          </a:p>
          <a:p>
            <a:pPr marL="285750" indent="-285750">
              <a:buFont typeface="Wingdings" panose="05000000000000000000" pitchFamily="2" charset="2"/>
              <a:buChar char="q"/>
            </a:pPr>
            <a:endParaRPr lang="is-IS" dirty="0" smtClean="0"/>
          </a:p>
        </p:txBody>
      </p:sp>
    </p:spTree>
    <p:extLst>
      <p:ext uri="{BB962C8B-B14F-4D97-AF65-F5344CB8AC3E}">
        <p14:creationId xmlns:p14="http://schemas.microsoft.com/office/powerpoint/2010/main" val="1326442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Um Bill Gates</a:t>
            </a:r>
            <a:endParaRPr lang="is-IS" dirty="0"/>
          </a:p>
        </p:txBody>
      </p:sp>
      <p:pic>
        <p:nvPicPr>
          <p:cNvPr id="1044" name="Picture 20" descr="Myndaniðurstaða fyrir BILL G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2924"/>
            <a:ext cx="4890251" cy="45696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2" descr="Myndaniðurstaða fyrir BILL GATES"/>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is-IS" sz="1200" dirty="0"/>
              <a:t>Gates er einn af the bestur-þekktur athafnamenn einkatölvu byltingu</a:t>
            </a:r>
            <a:r>
              <a:rPr lang="is-IS" sz="1200" dirty="0" smtClean="0"/>
              <a:t>.</a:t>
            </a:r>
          </a:p>
          <a:p>
            <a:r>
              <a:rPr lang="is-IS" sz="1200" dirty="0" smtClean="0"/>
              <a:t> </a:t>
            </a:r>
            <a:r>
              <a:rPr lang="is-IS" sz="1200" dirty="0"/>
              <a:t>Hann hefur verið gagnrýndur fyrir aðferðum hans, sem hafa verið taldar samkeppnishamlandi, álit sem hefur í sumum tilfellum verið staðfestur af fjölmörgum dómum dómstóla</a:t>
            </a:r>
            <a:r>
              <a:rPr lang="is-IS" sz="1200" dirty="0" smtClean="0"/>
              <a:t>.</a:t>
            </a:r>
          </a:p>
          <a:p>
            <a:r>
              <a:rPr lang="is-IS" sz="1200" dirty="0" smtClean="0"/>
              <a:t> Síðar </a:t>
            </a:r>
            <a:r>
              <a:rPr lang="is-IS" sz="1200" dirty="0"/>
              <a:t>á ferlinum, Gates stundað fjölda góðgerðar viðleitni, gefa mikið magn af peningum til ýmissa góðgerðarsamtaka og vísindalegum áætlunum rannsókna með Bill &amp; Melinda Gates Foundation, stofnað árið 2000</a:t>
            </a:r>
            <a:r>
              <a:rPr lang="is-IS" sz="1200" dirty="0" smtClean="0"/>
              <a:t>.</a:t>
            </a:r>
          </a:p>
          <a:p>
            <a:r>
              <a:rPr lang="is-IS" sz="1300" dirty="0"/>
              <a:t>Gates fæddist í Seattle, Washington þann 28. október 1955. Hann er sonur William H. Gates eldri [b] (fæddur 1925) og Mary Maxwell Gates (1931-1994). uppruna hans eru enska, þýska, írska, og </a:t>
            </a:r>
            <a:r>
              <a:rPr lang="is-IS" sz="1300" dirty="0" smtClean="0"/>
              <a:t>skoska-írska. </a:t>
            </a:r>
          </a:p>
          <a:p>
            <a:r>
              <a:rPr lang="is-IS" sz="1300" dirty="0" smtClean="0"/>
              <a:t>Faðir </a:t>
            </a:r>
            <a:r>
              <a:rPr lang="is-IS" sz="1300" dirty="0"/>
              <a:t>hans var áberandi lögfræðingur, og móðir hans setið í stjórn félagsins fyrir First Interstate BancSystem og United </a:t>
            </a:r>
            <a:r>
              <a:rPr lang="is-IS" sz="1300" dirty="0" smtClean="0"/>
              <a:t>Way.</a:t>
            </a:r>
            <a:endParaRPr lang="is-IS" sz="1300" dirty="0"/>
          </a:p>
        </p:txBody>
      </p:sp>
      <p:sp>
        <p:nvSpPr>
          <p:cNvPr id="3" name="AutoShape 2" descr="Myndaniðurstaða fyrir BILL GA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s-IS"/>
          </a:p>
        </p:txBody>
      </p:sp>
    </p:spTree>
    <p:extLst>
      <p:ext uri="{BB962C8B-B14F-4D97-AF65-F5344CB8AC3E}">
        <p14:creationId xmlns:p14="http://schemas.microsoft.com/office/powerpoint/2010/main" val="300689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Marie Cure</a:t>
            </a:r>
            <a:endParaRPr lang="is-IS" dirty="0"/>
          </a:p>
        </p:txBody>
      </p:sp>
      <p:sp>
        <p:nvSpPr>
          <p:cNvPr id="3" name="Content Placeholder 2"/>
          <p:cNvSpPr>
            <a:spLocks noGrp="1"/>
          </p:cNvSpPr>
          <p:nvPr>
            <p:ph idx="1"/>
          </p:nvPr>
        </p:nvSpPr>
        <p:spPr/>
        <p:txBody>
          <a:bodyPr>
            <a:normAutofit fontScale="85000" lnSpcReduction="20000"/>
          </a:bodyPr>
          <a:lstStyle/>
          <a:p>
            <a:r>
              <a:rPr lang="is-IS" dirty="0"/>
              <a:t>Saga: Marie </a:t>
            </a:r>
            <a:r>
              <a:rPr lang="is-IS" dirty="0" smtClean="0"/>
              <a:t>Cure </a:t>
            </a:r>
            <a:r>
              <a:rPr lang="is-IS" dirty="0"/>
              <a:t>fæddist 7 nóv 1867 í póllandi á tíma sem það var undir Rússlandi og átti mjög erfiða æsku þar sem faðir hennar missti vinnuna og móðir hennar dó úr berklum þegar hún var aðeins 10 ára Henni og systur hennar bronyu langaði til að fara í sorbonne-háskólann og ákváðu að fyrst þau áttu ekki efni til að fara saman myndi önnur vinna hin færi í skólann og skiptast þannig á Hún var ástfanginn meðan hún var að vinna að manni sem hét Kasmir en móðir hans bannaði ást </a:t>
            </a:r>
            <a:r>
              <a:rPr lang="is-IS" dirty="0" smtClean="0"/>
              <a:t>þeirra.</a:t>
            </a:r>
          </a:p>
          <a:p>
            <a:r>
              <a:rPr lang="is-IS" dirty="0" smtClean="0"/>
              <a:t> </a:t>
            </a:r>
            <a:r>
              <a:rPr lang="is-IS" dirty="0"/>
              <a:t>Eftir það hugaði Marie sjálsvíg en hélt áfram og hitti seinna mann að nafni Pierre. Pierre vildi reyna allt til að hún myndi játast honum og sagðist jafnvel gefa eðlisfræðina upp á bátinn og flytja til póllands aðeins til að hún myndi játast</a:t>
            </a:r>
            <a:r>
              <a:rPr lang="is-IS" dirty="0" smtClean="0"/>
              <a:t>.</a:t>
            </a:r>
          </a:p>
          <a:p>
            <a:r>
              <a:rPr lang="is-IS" dirty="0" smtClean="0"/>
              <a:t> </a:t>
            </a:r>
            <a:r>
              <a:rPr lang="is-IS" dirty="0"/>
              <a:t>Þau lifðu hamingjusamlega og áttu tvö börn Irene og Evu Curie. Pierre sagði að Marie yrði að halda áfram við vísindinn þó hann dæi. Stuttu seinna varð Pierre fyrir hestvagni og dó. </a:t>
            </a:r>
            <a:endParaRPr lang="is-IS" dirty="0" smtClean="0"/>
          </a:p>
          <a:p>
            <a:r>
              <a:rPr lang="is-IS" dirty="0" smtClean="0"/>
              <a:t>Hún </a:t>
            </a:r>
            <a:r>
              <a:rPr lang="is-IS" dirty="0"/>
              <a:t>Marie átti erfitt um stund en hélt áfram við vísindinn og varð líka fyrsta konan til að kenna við Sorbonne-háskólann. Nóbelsverðlaun: Pierre og Marie unnu nóbelsverðlaun árið 1903 desember ásamt Henry Becquerel fyrir að uppgötva geislavirkni. Hún fékk önnur árið 1911 ásamt eiginmanni sínum en hann var látinn fyrir það og fékk þau fyrir að uppgötva radíum og </a:t>
            </a:r>
            <a:r>
              <a:rPr lang="is-IS" dirty="0" smtClean="0"/>
              <a:t>pólóníum.</a:t>
            </a:r>
            <a:endParaRPr lang="is-IS" dirty="0"/>
          </a:p>
        </p:txBody>
      </p:sp>
    </p:spTree>
    <p:extLst>
      <p:ext uri="{BB962C8B-B14F-4D97-AF65-F5344CB8AC3E}">
        <p14:creationId xmlns:p14="http://schemas.microsoft.com/office/powerpoint/2010/main" val="129529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Um Marie</a:t>
            </a:r>
            <a:endParaRPr lang="is-IS" dirty="0"/>
          </a:p>
        </p:txBody>
      </p:sp>
      <p:pic>
        <p:nvPicPr>
          <p:cNvPr id="1026" name="Picture 2" descr="Znalezione obrazy dla zapytania Marie Cu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269" y="4671753"/>
            <a:ext cx="1961804" cy="19618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090708" y="2312555"/>
            <a:ext cx="8825659" cy="3416300"/>
          </a:xfrm>
        </p:spPr>
        <p:txBody>
          <a:bodyPr/>
          <a:lstStyle/>
          <a:p>
            <a:r>
              <a:rPr lang="is-IS" smtClean="0"/>
              <a:t>Marie </a:t>
            </a:r>
            <a:r>
              <a:rPr lang="is-IS" dirty="0"/>
              <a:t>dó 4 júlí 1934 67 ára og er talin hafa dáið úr ofmikilli geislavirkni eða berklum en það er samt </a:t>
            </a:r>
            <a:r>
              <a:rPr lang="is-IS" dirty="0" smtClean="0"/>
              <a:t>óvitað</a:t>
            </a:r>
          </a:p>
          <a:p>
            <a:r>
              <a:rPr lang="is-IS" dirty="0"/>
              <a:t>Hún Marie átti erfitt um stund en hélt áfram við vísindinn og varð líka fyrsta konan til að kenna við Sorbonne-háskólann. Nóbelsverðlaun: Pierre og Marie unnu nóbelsverðlaun árið 1903 desember ásamt Henry Becquerel fyrir að uppgötva geislavirkni. Hún fékk önnur árið 1911 ásamt eiginmanni sínum en hann var látinn fyrir það og fékk þau fyrir að uppgötva radíum og pólóníum.</a:t>
            </a:r>
          </a:p>
          <a:p>
            <a:endParaRPr lang="is-IS" dirty="0"/>
          </a:p>
          <a:p>
            <a:endParaRPr lang="is-IS" dirty="0"/>
          </a:p>
        </p:txBody>
      </p:sp>
    </p:spTree>
    <p:extLst>
      <p:ext uri="{BB962C8B-B14F-4D97-AF65-F5344CB8AC3E}">
        <p14:creationId xmlns:p14="http://schemas.microsoft.com/office/powerpoint/2010/main" val="303140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Elon Musk</a:t>
            </a:r>
            <a:endParaRPr lang="is-I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182" y="4001890"/>
            <a:ext cx="2735277" cy="2555696"/>
          </a:xfrm>
          <a:prstGeom prst="rect">
            <a:avLst/>
          </a:prstGeom>
        </p:spPr>
      </p:pic>
      <p:sp>
        <p:nvSpPr>
          <p:cNvPr id="3" name="Content Placeholder 2"/>
          <p:cNvSpPr>
            <a:spLocks noGrp="1"/>
          </p:cNvSpPr>
          <p:nvPr>
            <p:ph idx="1"/>
          </p:nvPr>
        </p:nvSpPr>
        <p:spPr/>
        <p:txBody>
          <a:bodyPr/>
          <a:lstStyle/>
          <a:p>
            <a:pPr marL="0" indent="0">
              <a:buSzPct val="100000"/>
              <a:buNone/>
            </a:pPr>
            <a:r>
              <a:rPr lang="is-IS" dirty="0" smtClean="0"/>
              <a:t>Fæddur 28. </a:t>
            </a:r>
            <a:r>
              <a:rPr lang="is-IS" dirty="0"/>
              <a:t>júní 1971 í Pretoria, Transvaal, South </a:t>
            </a:r>
            <a:r>
              <a:rPr lang="is-IS" dirty="0" smtClean="0"/>
              <a:t>Africa.</a:t>
            </a:r>
          </a:p>
          <a:p>
            <a:pPr marL="0" indent="0">
              <a:buSzPct val="100000"/>
              <a:buNone/>
            </a:pPr>
            <a:r>
              <a:rPr lang="is-IS" dirty="0" smtClean="0"/>
              <a:t>Hann hefur ríkisborgararétt í Suður Afríku, Kanada og Bandaríkjunum.</a:t>
            </a:r>
          </a:p>
          <a:p>
            <a:pPr marL="0" indent="0">
              <a:buSzPct val="100000"/>
              <a:buNone/>
            </a:pPr>
            <a:r>
              <a:rPr lang="is-IS" dirty="0" smtClean="0"/>
              <a:t>Elon Musk ásamt Bill Gates eiga stóra hluta í fyrirtækjum sem þróa A.I. (Gervi greind í tölvum). Ástæða þess er að þeir vilja sjá hve hratt sú tækni er að þróast og ef eitthvað fer til spillis, ættla þeir að stöðva það.</a:t>
            </a:r>
          </a:p>
          <a:p>
            <a:pPr marL="0" indent="0">
              <a:buSzPct val="100000"/>
              <a:buNone/>
            </a:pPr>
            <a:endParaRPr lang="is-IS" dirty="0" smtClean="0"/>
          </a:p>
        </p:txBody>
      </p:sp>
    </p:spTree>
    <p:extLst>
      <p:ext uri="{BB962C8B-B14F-4D97-AF65-F5344CB8AC3E}">
        <p14:creationId xmlns:p14="http://schemas.microsoft.com/office/powerpoint/2010/main" val="1815652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Elon Musk</a:t>
            </a:r>
            <a:endParaRPr lang="is-IS" dirty="0"/>
          </a:p>
        </p:txBody>
      </p:sp>
      <p:sp>
        <p:nvSpPr>
          <p:cNvPr id="3" name="Content Placeholder 2"/>
          <p:cNvSpPr>
            <a:spLocks noGrp="1"/>
          </p:cNvSpPr>
          <p:nvPr>
            <p:ph idx="1"/>
          </p:nvPr>
        </p:nvSpPr>
        <p:spPr/>
        <p:txBody>
          <a:bodyPr/>
          <a:lstStyle/>
          <a:p>
            <a:pPr>
              <a:buSzPct val="100000"/>
              <a:buFont typeface="Arial" panose="020B0604020202020204" pitchFamily="34" charset="0"/>
              <a:buChar char="•"/>
            </a:pPr>
            <a:r>
              <a:rPr lang="is-IS" dirty="0"/>
              <a:t>Elon Musk er upprunaleg hugmynd Tony Stark </a:t>
            </a:r>
            <a:r>
              <a:rPr lang="is-IS" dirty="0" smtClean="0"/>
              <a:t>s.s. </a:t>
            </a:r>
            <a:r>
              <a:rPr lang="is-IS" dirty="0"/>
              <a:t>Iron </a:t>
            </a:r>
            <a:r>
              <a:rPr lang="is-IS" dirty="0" smtClean="0"/>
              <a:t>Man.</a:t>
            </a:r>
            <a:endParaRPr lang="is-IS" dirty="0"/>
          </a:p>
          <a:p>
            <a:pPr>
              <a:buSzPct val="100000"/>
              <a:buFont typeface="Arial" panose="020B0604020202020204" pitchFamily="34" charset="0"/>
              <a:buChar char="•"/>
            </a:pPr>
            <a:r>
              <a:rPr lang="is-IS" dirty="0" smtClean="0"/>
              <a:t>Eins og Steve Jobs og Apple, þénar Elon Musk árlega af Tesla Motors $1.</a:t>
            </a:r>
          </a:p>
          <a:p>
            <a:pPr>
              <a:buSzPct val="100000"/>
              <a:buFont typeface="Arial" panose="020B0604020202020204" pitchFamily="34" charset="0"/>
              <a:buChar char="•"/>
            </a:pPr>
            <a:r>
              <a:rPr lang="is-IS" dirty="0" smtClean="0"/>
              <a:t>Elon Musk lærði sjálfur forritun þegar hann var 12 ára og bjó til leik sem hann seldi fyrir $500. Leikurinn heitir Blastar.</a:t>
            </a:r>
          </a:p>
          <a:p>
            <a:pPr>
              <a:buSzPct val="100000"/>
              <a:buFont typeface="Arial" panose="020B0604020202020204" pitchFamily="34" charset="0"/>
              <a:buChar char="•"/>
            </a:pPr>
            <a:r>
              <a:rPr lang="is-IS" dirty="0" smtClean="0"/>
              <a:t>Giftur þrisvar sinnum og á sex börn.</a:t>
            </a:r>
          </a:p>
          <a:p>
            <a:pPr>
              <a:buSzPct val="100000"/>
              <a:buFont typeface="Arial" panose="020B0604020202020204" pitchFamily="34" charset="0"/>
              <a:buChar char="•"/>
            </a:pPr>
            <a:r>
              <a:rPr lang="is-IS" dirty="0" smtClean="0"/>
              <a:t>Náttúruleg orka er eitthvað sem Musk notar mikið og segir að sé nauðsinlegt að við nýtum. Hann er á móti olíu og kola-orku.</a:t>
            </a:r>
          </a:p>
          <a:p>
            <a:pPr>
              <a:buSzPct val="100000"/>
              <a:buFont typeface="Arial" panose="020B0604020202020204" pitchFamily="34" charset="0"/>
              <a:buChar char="•"/>
            </a:pPr>
            <a:r>
              <a:rPr lang="is-IS" dirty="0" smtClean="0"/>
              <a:t>Markmið Elon Musks er að bjarga mannkyninu með því að senda fólk á Mars og dreifa þá jarðbúum.</a:t>
            </a:r>
            <a:endParaRPr lang="is-IS" dirty="0"/>
          </a:p>
        </p:txBody>
      </p:sp>
    </p:spTree>
    <p:extLst>
      <p:ext uri="{BB962C8B-B14F-4D97-AF65-F5344CB8AC3E}">
        <p14:creationId xmlns:p14="http://schemas.microsoft.com/office/powerpoint/2010/main" val="2078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smtClean="0"/>
              <a:t>Jesús </a:t>
            </a:r>
            <a:endParaRPr lang="is-IS" dirty="0"/>
          </a:p>
        </p:txBody>
      </p:sp>
      <p:pic>
        <p:nvPicPr>
          <p:cNvPr id="2050" name="Picture 2" descr="Znalezione obrazy dla zapytania Jesú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873" y="3853226"/>
            <a:ext cx="1698163" cy="223945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090708" y="2487121"/>
            <a:ext cx="8825659" cy="3416300"/>
          </a:xfrm>
        </p:spPr>
        <p:txBody>
          <a:bodyPr>
            <a:normAutofit fontScale="92500" lnSpcReduction="10000"/>
          </a:bodyPr>
          <a:lstStyle/>
          <a:p>
            <a:r>
              <a:rPr lang="is-IS" dirty="0"/>
              <a:t>Jesús fæddist Maríu og Jósef frá Nasaret. Samkvæmt Mattheusarguðspjalli og Luke Jesús fæddist í fjárhúsi í Betlehem.</a:t>
            </a:r>
          </a:p>
          <a:p>
            <a:r>
              <a:rPr lang="is-IS" dirty="0"/>
              <a:t>Þeir benda einnig María var mey og fæðing var kraftaverk af "heilögum anda.</a:t>
            </a:r>
          </a:p>
          <a:p>
            <a:pPr marL="0" indent="0">
              <a:buNone/>
            </a:pPr>
            <a:r>
              <a:rPr lang="is-IS" dirty="0"/>
              <a:t/>
            </a:r>
            <a:br>
              <a:rPr lang="is-IS" dirty="0"/>
            </a:br>
            <a:endParaRPr lang="is-IS" dirty="0"/>
          </a:p>
          <a:p>
            <a:r>
              <a:rPr lang="is-IS" dirty="0"/>
              <a:t>Samkvæmt guðspjöllunum, fæðing Jesú var kunngjört fjárhirðum í nálægum sviðum.</a:t>
            </a:r>
          </a:p>
          <a:p>
            <a:r>
              <a:rPr lang="is-IS" dirty="0"/>
              <a:t>Seinna Jesú var heimsótt af þremur vitringum frá austri bjóða gjafir af gulli, reykelsi og myrru.</a:t>
            </a:r>
          </a:p>
          <a:p>
            <a:pPr marL="0" indent="0">
              <a:buNone/>
            </a:pPr>
            <a:r>
              <a:rPr lang="is-IS" dirty="0"/>
              <a:t/>
            </a:r>
            <a:br>
              <a:rPr lang="is-IS" dirty="0"/>
            </a:br>
            <a:endParaRPr lang="is-IS" dirty="0"/>
          </a:p>
          <a:p>
            <a:endParaRPr lang="is-IS" dirty="0"/>
          </a:p>
        </p:txBody>
      </p:sp>
    </p:spTree>
    <p:extLst>
      <p:ext uri="{BB962C8B-B14F-4D97-AF65-F5344CB8AC3E}">
        <p14:creationId xmlns:p14="http://schemas.microsoft.com/office/powerpoint/2010/main" val="343333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s-IS" dirty="0" smtClean="0"/>
              <a:t>Um Jesús</a:t>
            </a:r>
            <a:endParaRPr lang="is-IS" dirty="0"/>
          </a:p>
        </p:txBody>
      </p:sp>
      <p:sp>
        <p:nvSpPr>
          <p:cNvPr id="3" name="Content Placeholder 2"/>
          <p:cNvSpPr>
            <a:spLocks noGrp="1"/>
          </p:cNvSpPr>
          <p:nvPr>
            <p:ph idx="1"/>
          </p:nvPr>
        </p:nvSpPr>
        <p:spPr/>
        <p:txBody>
          <a:bodyPr>
            <a:normAutofit lnSpcReduction="10000"/>
          </a:bodyPr>
          <a:lstStyle/>
          <a:p>
            <a:r>
              <a:rPr lang="is-IS" dirty="0"/>
              <a:t>Í sögu frumkristninnar var mikil umræða um eðli Jesú Krists.</a:t>
            </a:r>
          </a:p>
          <a:p>
            <a:r>
              <a:rPr lang="is-IS" dirty="0"/>
              <a:t>Sumir töldu Jesús var bein holdgun Guð, aðrir töldu hann var bæði guðlegur og humanFor dæmi,</a:t>
            </a:r>
          </a:p>
          <a:p>
            <a:r>
              <a:rPr lang="is-IS" dirty="0"/>
              <a:t>Gnostics áherslu á immanence Guðs og getu til fylgjendur til að hafa bein tengsl við Guð.</a:t>
            </a:r>
          </a:p>
          <a:p>
            <a:pPr marL="0" indent="0">
              <a:buNone/>
            </a:pPr>
            <a:r>
              <a:rPr lang="is-IS" dirty="0"/>
              <a:t/>
            </a:r>
            <a:br>
              <a:rPr lang="is-IS" dirty="0"/>
            </a:br>
            <a:endParaRPr lang="is-IS" dirty="0"/>
          </a:p>
          <a:p>
            <a:r>
              <a:rPr lang="is-IS" dirty="0"/>
              <a:t>Margir helstu tölur í uppljómun / endurreisnar fannst Jesú að vera æðsta kennari siðferðilegum og trúarlegum hugsjónum,</a:t>
            </a:r>
          </a:p>
          <a:p>
            <a:r>
              <a:rPr lang="is-IS" dirty="0"/>
              <a:t>en hafnað kröfum til guðdóm og kraftaverk eins og Virgin fæðingu</a:t>
            </a:r>
          </a:p>
          <a:p>
            <a:pPr marL="0" indent="0">
              <a:buNone/>
            </a:pPr>
            <a:endParaRPr lang="is-IS" dirty="0"/>
          </a:p>
        </p:txBody>
      </p:sp>
    </p:spTree>
    <p:extLst>
      <p:ext uri="{BB962C8B-B14F-4D97-AF65-F5344CB8AC3E}">
        <p14:creationId xmlns:p14="http://schemas.microsoft.com/office/powerpoint/2010/main" val="111441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81</TotalTime>
  <Words>777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 Boardroom</vt:lpstr>
      <vt:lpstr>Hópverkefni um fólk sem breytti söguna.</vt:lpstr>
      <vt:lpstr>William Henry „Bill“ Gates III</vt:lpstr>
      <vt:lpstr>Um Bill Gates</vt:lpstr>
      <vt:lpstr>Marie Cure</vt:lpstr>
      <vt:lpstr>Um Marie</vt:lpstr>
      <vt:lpstr>Elon Musk</vt:lpstr>
      <vt:lpstr>Elon Musk</vt:lpstr>
      <vt:lpstr>Jesús </vt:lpstr>
      <vt:lpstr>Um Jesús</vt:lpstr>
    </vt:vector>
  </TitlesOfParts>
  <Company>Taekniskolinn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Hópverkefni</dc:title>
  <dc:creator>Patryk Robert Giewiel</dc:creator>
  <cp:lastModifiedBy>Livinus Felix Bassey</cp:lastModifiedBy>
  <cp:revision>12</cp:revision>
  <dcterms:created xsi:type="dcterms:W3CDTF">2017-02-08T08:26:32Z</dcterms:created>
  <dcterms:modified xsi:type="dcterms:W3CDTF">2017-03-08T08:25:05Z</dcterms:modified>
</cp:coreProperties>
</file>