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8" r:id="rId21"/>
    <p:sldId id="289" r:id="rId22"/>
    <p:sldId id="290" r:id="rId23"/>
    <p:sldId id="314" r:id="rId24"/>
    <p:sldId id="316" r:id="rId25"/>
    <p:sldId id="317" r:id="rId26"/>
    <p:sldId id="318" r:id="rId27"/>
    <p:sldId id="28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82" r:id="rId44"/>
    <p:sldId id="308" r:id="rId45"/>
    <p:sldId id="309" r:id="rId46"/>
    <p:sldId id="310" r:id="rId47"/>
    <p:sldId id="311" r:id="rId48"/>
    <p:sldId id="284" r:id="rId49"/>
    <p:sldId id="312" r:id="rId50"/>
    <p:sldId id="283" r:id="rId51"/>
    <p:sldId id="313" r:id="rId52"/>
    <p:sldId id="307" r:id="rId5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EA8680-7476-4086-A959-4F735E12FD63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B2C611-CFB0-472B-987E-BA098845DB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4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D8E4-511F-4579-96DC-10047AB7C0D6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4CC-00F2-4800-BF9D-007AACDF75D6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039-8568-41AD-B43D-49F35EB6C30A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1972-728C-4A7D-BB44-213C0B354F53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70-189B-4E34-AAD7-C30E5FBE97A0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81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89E-5DC8-47F3-B1A4-96B5993578C6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8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CDCF-47DF-4E97-81A7-FE2D2F294A13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1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A9-0E58-473F-9C58-2F8103802D04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41F-6FB3-4D55-977F-843350ACD9AA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3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36A3-C30F-4CFF-8F2B-B382355DB69E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2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0C0-A7AD-4D7A-9595-58F9AF97BA88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6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DF29-3A88-4859-AC27-94C351102B7A}" type="datetime8">
              <a:rPr lang="he-IL" smtClean="0"/>
              <a:t>25 יולי 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8E1-8377-49D9-BCF0-A3A20B8DA99B}" type="datetime8">
              <a:rPr lang="he-IL" smtClean="0"/>
              <a:t>25 יולי 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2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C51-9795-42B7-8B82-DA1460A453EB}" type="datetime8">
              <a:rPr lang="he-IL" smtClean="0"/>
              <a:t>25 יולי 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2E7-3717-44B0-BB2F-68ABF3BB61A4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8728-5714-4FE5-92DA-F994AD6451D9}" type="datetime8">
              <a:rPr lang="he-IL" smtClean="0"/>
              <a:t>25 יולי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0A51-FFE9-4672-8094-A03C707AE32D}" type="datetime8">
              <a:rPr lang="he-IL" smtClean="0"/>
              <a:t>25 יולי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מיני פרויקט בבסיסי נתונים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DROP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057793" y="1905000"/>
            <a:ext cx="48790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Organizer;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(1, 'John Doe', 1234567890, 'john@example.com');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(2, 'Jane Smith', 2345678901, 'jane@example.com');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(3, 'Emily Johnson', 3456789012, 'emily@example.com');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(4, 'Michael Brown', 4567890123, 'michael@example.com');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(5, 'Jessica Davis', 5678901234, 'jessica@example.com');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(6, 'David Wilson', 6789012345, 'david@example.com');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(7, 'Sarah Miller', 7890123456, 'sarah@example.com');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(8, 'Chris Moore', 8901234567, 'chris@example.com');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(9, 'Ashley Taylor', 9012345678, 'ashley@example.com');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(10, 'Andrew Anderson', 1234509876, 'andrew@example.com');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'Sports', 'Various sports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'Community', 'Community gatherings and social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'Culture', 'Cultural events and activities');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'Celebration of national independence');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'Theatre', 'Theatre performances');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Day', 'Memorial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'Education', 'Educational seminars and workshops');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'Concert', 'Music concerts');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'Festival', 'Festivals and celebrations');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'Cinema', 'Film screenings and movie events');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'Alice', 'Green', 'alice@example.com',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'Bob', 'White', 'bob@example.com',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'Charlie', 'Black', 'charlie@example.com',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'Diana', 'Red', 'diana@example.com',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'Evan', 'Yellow', 'evan@example.com',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'Fiona', 'Blue', 'fiona@example.com',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'George', 'Pink', 'george@example.com',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'Hannah', 'Brown', 'hannah@example.com',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'Ian', 'Grey', 'ian@example.com',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'Julia', 'Orange', 'julia@example.com', 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(1, 'Sports Arena', 'Jerusalem', 5000, 'Yes', 1, 200);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(2, 'Community Center', 'Jerusalem', 300, 'Yes', 2, 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(3, 'Cultural Hall', 'Jerusalem', 800, 'Yes', 3, 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(4, 'Independence Park', '101 Freedom Blvd', 10000, 'Yes', 4, 500);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(5, 'Theatre House', '202 Drama Ln', 1200, 'Yes', 5, 150);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(6, 'Memorial Hall', '303 Remembrance Rd', 600, 'Yes', 6, 80);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(7, 'Education Center', '404 Learning St', 400, 'Yes', 7, 60);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(8, 'Concert Hall', '505 Music Ave', 2000, 'Yes', 8, 300);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(9, 'Festival Grounds', '606 Celebration Blvd', 8000, 'Yes', 9, 400);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(10, 'Cinema Complex', '707 Film St', 1500, 'Yes', 10, 250);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6274" y="904875"/>
            <a:ext cx="11430001" cy="612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 Event', DATE '2024-06-01', 'A local sports event.', 1, 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 Gathering', DATE '2024-06-05', 'A gathering for the community.', 2, 2, 2, 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'Cultural Night', DATE '2024-06-10', 'An evening of cultural performances.', 3, 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DATE '2024-06-15', 'Celebration of Independence Day.', 4, 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 Play', DATE '2024-06-20', 'A theatre performance.', 5, 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Service', DATE '2024-06-25', 'A service to remember fallen heroes.', 6, 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'Educational Workshop', DATE '2024-07-01', 'A workshop on educational topics.', 7, 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'Music Concert', DATE '2024-07-05', 'A live music concert.', 8, 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'Summer Festival', DATE '2024-07-10', 'A summer festival with various activities.', 9, 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'Film Screening', DATE '2024-07-15', 'A screening of a popular film.', 10, 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7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2, 50, DATE '2024-05-01',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4, 0, DATE '2024-05-02',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3, 20, DATE '2024-05-03',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5, 0, DATE '2024-05-04',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2, 30, DATE '2024-05-05',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4, 0, DATE '2024-05-06',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1, 10, DATE '2024-05-07',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3, 40, DATE '2024-05-08',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6, 25, DATE '2024-05-09',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2, 15, DATE '2024-05-10',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SELECT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386759" y="1905000"/>
            <a:ext cx="5101259" cy="34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Organizer;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973244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89" y="2652400"/>
            <a:ext cx="4760131" cy="25109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2" y="2652400"/>
            <a:ext cx="4858428" cy="2505425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958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1- שער</a:t>
            </a:r>
          </a:p>
          <a:p>
            <a:r>
              <a:rPr lang="he-IL" dirty="0" smtClean="0"/>
              <a:t>2- תוכן </a:t>
            </a:r>
            <a:r>
              <a:rPr lang="he-IL" dirty="0" err="1" smtClean="0"/>
              <a:t>העיניינים</a:t>
            </a:r>
            <a:endParaRPr lang="he-IL" dirty="0" smtClean="0"/>
          </a:p>
          <a:p>
            <a:r>
              <a:rPr lang="he-IL" dirty="0" smtClean="0"/>
              <a:t>3- מבוא</a:t>
            </a:r>
          </a:p>
          <a:p>
            <a:r>
              <a:rPr lang="he-IL" dirty="0" smtClean="0"/>
              <a:t>4- </a:t>
            </a:r>
            <a:r>
              <a:rPr lang="en-US" dirty="0" smtClean="0"/>
              <a:t>ERD</a:t>
            </a:r>
            <a:endParaRPr lang="he-IL" dirty="0" smtClean="0"/>
          </a:p>
          <a:p>
            <a:r>
              <a:rPr lang="he-IL" dirty="0" smtClean="0"/>
              <a:t>5- </a:t>
            </a:r>
            <a:r>
              <a:rPr lang="en-US" dirty="0" smtClean="0"/>
              <a:t>DSD</a:t>
            </a:r>
            <a:endParaRPr lang="he-IL" dirty="0" smtClean="0"/>
          </a:p>
          <a:p>
            <a:r>
              <a:rPr lang="he-IL" dirty="0" smtClean="0"/>
              <a:t>6- תוכן ה</a:t>
            </a:r>
            <a:r>
              <a:rPr lang="en-US" dirty="0" smtClean="0"/>
              <a:t>CREATE</a:t>
            </a:r>
            <a:endParaRPr lang="he-IL" dirty="0" smtClean="0"/>
          </a:p>
          <a:p>
            <a:r>
              <a:rPr lang="he-IL" dirty="0" smtClean="0"/>
              <a:t>11- תוכן ה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18</a:t>
            </a:r>
            <a:r>
              <a:rPr lang="he-IL" dirty="0" smtClean="0"/>
              <a:t>- תוכן ה</a:t>
            </a:r>
            <a:r>
              <a:rPr lang="en-US" dirty="0" smtClean="0"/>
              <a:t>SELECT</a:t>
            </a:r>
            <a:r>
              <a:rPr lang="he-IL" dirty="0" smtClean="0"/>
              <a:t> תוצאותיו</a:t>
            </a:r>
          </a:p>
          <a:p>
            <a:r>
              <a:rPr lang="he-IL" dirty="0" smtClean="0"/>
              <a:t>23- </a:t>
            </a:r>
            <a:r>
              <a:rPr lang="en-US" dirty="0" smtClean="0"/>
              <a:t>DATA GENERATOR</a:t>
            </a:r>
            <a:endParaRPr lang="he-IL" dirty="0" smtClean="0"/>
          </a:p>
          <a:p>
            <a:r>
              <a:rPr lang="he-IL" dirty="0" smtClean="0"/>
              <a:t>37- גיבוי ושחזור</a:t>
            </a:r>
          </a:p>
          <a:p>
            <a:r>
              <a:rPr lang="he-IL" dirty="0" smtClean="0"/>
              <a:t>40 שאילתות </a:t>
            </a:r>
            <a:r>
              <a:rPr lang="en-US" dirty="0" smtClean="0"/>
              <a:t>SELECT</a:t>
            </a:r>
            <a:endParaRPr lang="he-IL" dirty="0" smtClean="0"/>
          </a:p>
          <a:p>
            <a:r>
              <a:rPr lang="he-IL" dirty="0" smtClean="0"/>
              <a:t>45 שאילתות מחיקה</a:t>
            </a:r>
          </a:p>
          <a:p>
            <a:r>
              <a:rPr lang="he-IL" dirty="0" smtClean="0"/>
              <a:t>47 שאילתות עדכון</a:t>
            </a:r>
          </a:p>
          <a:p>
            <a:r>
              <a:rPr lang="he-IL" dirty="0" smtClean="0"/>
              <a:t>49- אילוצים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25" y="1264555"/>
            <a:ext cx="6068088" cy="26574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5" y="4039985"/>
            <a:ext cx="8283277" cy="2647233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403764"/>
            <a:ext cx="10967440" cy="320130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383211"/>
            <a:ext cx="5569325" cy="25577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19" y="4059543"/>
            <a:ext cx="6220693" cy="262926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9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59" y="4025000"/>
            <a:ext cx="4475162" cy="125927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8965115" y="5095875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24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74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</a:t>
            </a:r>
            <a:r>
              <a:rPr lang="he-IL" smtClean="0"/>
              <a:t>מקובץ אקסל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89" y="3531433"/>
            <a:ext cx="4848902" cy="17242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536615" y="50292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04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26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65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45" y="795182"/>
            <a:ext cx="6388413" cy="242426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3" y="3500229"/>
            <a:ext cx="7192379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41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6" y="66675"/>
            <a:ext cx="6030167" cy="6725589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2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88" y="645105"/>
            <a:ext cx="7103298" cy="207179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3" y="3157325"/>
            <a:ext cx="7335274" cy="3038899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r" rtl="0"/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עיריית ירושלים </a:t>
            </a:r>
            <a:r>
              <a:rPr lang="he-IL" dirty="0" smtClean="0"/>
              <a:t>דואגת לתושביה ומציעה </a:t>
            </a:r>
            <a:r>
              <a:rPr lang="he-IL" dirty="0"/>
              <a:t>מגוון רחב של אירועים תרבותיים, כולל הופעות מוזיקה, הצגות תיאטרון, תערוכות אמנות, סרטים, ועוד. המטרה העיקרית של הארגון היא לספק לתושבי העיר חוויות תרבותיות מרתקות ומגוונות במחירים נוחים או </a:t>
            </a:r>
            <a:r>
              <a:rPr lang="he-IL" dirty="0" smtClean="0"/>
              <a:t>חינם. </a:t>
            </a:r>
          </a:p>
          <a:p>
            <a:pPr marL="0" indent="0">
              <a:buNone/>
            </a:pPr>
            <a:r>
              <a:rPr lang="he-IL" dirty="0" smtClean="0"/>
              <a:t>בכדי </a:t>
            </a:r>
            <a:r>
              <a:rPr lang="he-IL" dirty="0"/>
              <a:t>להבטיח חוויה נעימה ובטוחה לכל משתתף, </a:t>
            </a:r>
            <a:r>
              <a:rPr lang="he-IL" dirty="0" smtClean="0"/>
              <a:t>חשוב מאוד לארגן רישום מראש. הרישום יאפשר </a:t>
            </a:r>
            <a:r>
              <a:rPr lang="he-IL" dirty="0"/>
              <a:t>לארגון </a:t>
            </a:r>
            <a:r>
              <a:rPr lang="he-IL" dirty="0" smtClean="0"/>
              <a:t>ולתכנן </a:t>
            </a:r>
            <a:r>
              <a:rPr lang="he-IL" dirty="0"/>
              <a:t>את האירוע בהתאם למספר המשתתפים הצפויים, לשלוט </a:t>
            </a:r>
            <a:r>
              <a:rPr lang="he-IL" dirty="0" smtClean="0"/>
              <a:t>בכמותם </a:t>
            </a:r>
            <a:r>
              <a:rPr lang="he-IL" dirty="0"/>
              <a:t>ולוודא את הסדר והבטיחות במהלך האירוע</a:t>
            </a:r>
            <a:r>
              <a:rPr lang="he-IL" dirty="0" smtClean="0"/>
              <a:t>. </a:t>
            </a:r>
            <a:r>
              <a:rPr lang="he-IL" dirty="0"/>
              <a:t>הרישום מראש מאפשר למשתתפים לחוות את האירוע בשקט נפשי, בלי לדאוג לשאלות כמו מקום ישיבה או זמן עריכה. בכך, הם יכולים להתמקד בחוויה עצמה וליצור רגעים ייחודיים ומיוחדים.</a:t>
            </a:r>
          </a:p>
          <a:p>
            <a:pPr marL="0" indent="0">
              <a:buNone/>
            </a:pPr>
            <a:r>
              <a:rPr lang="he-IL" dirty="0" smtClean="0"/>
              <a:t>המערכת שלנו תעסוק בניהול מערכות המידע של האירועים בעיריית ירושלים. ותכלול את הישויות הבאות: מארגנים- פרטי קשר של מי שמארגן את האירוע, משתתפים- שיכולים להירשם לאירוע, אירוע- שמציג את הפרטים שלו וכך משתמשים יודעים אם הם רוצים להירשם, סוג אירוע- כמו ספורט, יום העצמאות..., הרשמה לאירועים, וחבר מועדון ירושלמי- שמקנה הנחה. אנו מניחים שמשלמים בכניסה וההנחה של ירושלמי היא אותו אחוז הנחה לכל האירועים.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85" y="190046"/>
            <a:ext cx="5315692" cy="649695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62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2" y="538031"/>
            <a:ext cx="6141181" cy="23956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3" y="3271629"/>
            <a:ext cx="7335274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16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13366"/>
          <a:stretch/>
        </p:blipFill>
        <p:spPr>
          <a:xfrm>
            <a:off x="5552041" y="624110"/>
            <a:ext cx="6420884" cy="53442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8" y="776130"/>
            <a:ext cx="5439534" cy="22577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64" y="3414543"/>
            <a:ext cx="7316221" cy="242921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12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3" y="180447"/>
            <a:ext cx="6985428" cy="648705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88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03" y="624110"/>
            <a:ext cx="5334744" cy="23530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7" y="3204932"/>
            <a:ext cx="7459116" cy="3305636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7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3" y="223287"/>
            <a:ext cx="6621108" cy="651088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5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11" y="3071598"/>
            <a:ext cx="7535327" cy="30770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7" y="624110"/>
            <a:ext cx="6605130" cy="1986079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58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8" y="299509"/>
            <a:ext cx="4631932" cy="6348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221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5" y="3219450"/>
            <a:ext cx="7325084" cy="31958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635912"/>
            <a:ext cx="6750247" cy="20238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ERD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4327" r="1020" b="3386"/>
          <a:stretch/>
        </p:blipFill>
        <p:spPr>
          <a:xfrm>
            <a:off x="2724150" y="1904999"/>
            <a:ext cx="8780462" cy="441164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4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218023"/>
            <a:ext cx="4162760" cy="654148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5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41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63" y="1857105"/>
            <a:ext cx="5001323" cy="386769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67" y="1847579"/>
            <a:ext cx="500132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dirty="0" smtClean="0"/>
              <a:t>שחזור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3" y="1952186"/>
            <a:ext cx="5082733" cy="30484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1952186"/>
            <a:ext cx="50768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7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8953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שנרשמו לאירוע שממוקם ב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101 freedom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Locations l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1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l.address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LIKE '%101 Freedom Blvd%';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4" y="4382245"/>
            <a:ext cx="4558253" cy="24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54" y="2633012"/>
            <a:ext cx="3946652" cy="371517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98812" y="81184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8262" y="1276349"/>
            <a:ext cx="8915400" cy="4638675"/>
          </a:xfrm>
        </p:spPr>
        <p:txBody>
          <a:bodyPr>
            <a:normAutofit fontScale="85000" lnSpcReduction="10000"/>
          </a:bodyPr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אירועים עם קיבולת של לפחות 100 ועם נגישות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l.accessibility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Event 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capacity, accessibility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 ) l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FROM Event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WHERE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FROM Locations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WHERE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capacity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 100 AND accessibility NOT IN ('N', 'NO')) 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839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89087" y="138112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שהזמינו יותר מכרטיס אחד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3892035"/>
            <a:ext cx="5567887" cy="2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937" y="1040127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הזמנה בוצעה לפחות יומיים לפני האירוע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Orders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46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4" y="3756030"/>
            <a:ext cx="6523561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הצגת המחיר הסופי פלוס הנחה לחבר מועדון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0.7 AS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finalPrice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4069372"/>
            <a:ext cx="6787210" cy="252693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943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המשתתפים שיש להם חבר מועדון בסוף שנה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TO_CHAR(SYSDATE, 'YYYY') = '2023';</a:t>
            </a: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52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האירועים מסוג ספציפי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'Specific Type'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64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DSD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36" y="624110"/>
            <a:ext cx="5164389" cy="560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325" y="1647825"/>
            <a:ext cx="458152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החלטות:</a:t>
            </a:r>
          </a:p>
          <a:p>
            <a:r>
              <a:rPr lang="en-US" sz="1600" dirty="0" err="1" smtClean="0"/>
              <a:t>Clubmember</a:t>
            </a:r>
            <a:r>
              <a:rPr lang="he-IL" sz="1600" dirty="0" smtClean="0"/>
              <a:t> הוא מספר סידורי הייחודי לכל לקוח, אם הוא 0, אז אין לו חבר מועדון</a:t>
            </a:r>
          </a:p>
          <a:p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לכרטיסים של יום העצמאות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TO_DATE(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'2024-05-15'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'YYYY-MM-DD'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50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4342461"/>
            <a:ext cx="4598987" cy="217285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8928892" y="6257924"/>
            <a:ext cx="1034257" cy="1809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50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נוספת מיוחדת לכרטיס ירושלמי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51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4553575"/>
            <a:ext cx="5934642" cy="20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4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אילוצים</a:t>
            </a:r>
            <a:endParaRPr lang="he-IL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מס טלפון לא יותר מ10 ספרות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chk_phone_length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(phone)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 rtl="0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הערך ברירת מחדל של חנייה יהיה 0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parking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r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התיאור של סוג אירוע לא יהיה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Organizer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phone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4766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address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capacity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accessibility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parking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717040"/>
            <a:ext cx="9347200" cy="47345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Organizer(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Locations(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Orders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Event(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Participants(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Orders(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22793</TotalTime>
  <Words>3191</Words>
  <Application>Microsoft Office PowerPoint</Application>
  <PresentationFormat>מסך רחב</PresentationFormat>
  <Paragraphs>350</Paragraphs>
  <Slides>52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Gisha</vt:lpstr>
      <vt:lpstr>Wingdings 3</vt:lpstr>
      <vt:lpstr>עשן מתפתל</vt:lpstr>
      <vt:lpstr>אירועים בעיריית ירושלים</vt:lpstr>
      <vt:lpstr>תוכן העניינים</vt:lpstr>
      <vt:lpstr>אירועים בעיריית ירושלים</vt:lpstr>
      <vt:lpstr>ERD</vt:lpstr>
      <vt:lpstr>DSD</vt:lpstr>
      <vt:lpstr>תוכן קובץ הCREATE </vt:lpstr>
      <vt:lpstr>תוכן קובץ הCREATE </vt:lpstr>
      <vt:lpstr>תוכן קובץ הCREATE </vt:lpstr>
      <vt:lpstr>תוכן קובץ הCREATE </vt:lpstr>
      <vt:lpstr>תוכן קובץ הDROP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הSELECT </vt:lpstr>
      <vt:lpstr>תוצאות הSELECT </vt:lpstr>
      <vt:lpstr>תוצאות הSELECT </vt:lpstr>
      <vt:lpstr>תוצאות הSELECT </vt:lpstr>
      <vt:lpstr>תוצאות הSELECT </vt:lpstr>
      <vt:lpstr>יבוא מקובץ טקסט</vt:lpstr>
      <vt:lpstr>יבוא מקובץ טקסט</vt:lpstr>
      <vt:lpstr>יבוא מקובץ אקסל</vt:lpstr>
      <vt:lpstr>יבוא מקובץ טקסט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גיבוי</vt:lpstr>
      <vt:lpstr>שחזור</vt:lpstr>
      <vt:lpstr>שאילתות SELECT</vt:lpstr>
      <vt:lpstr>שאילתות SELECT</vt:lpstr>
      <vt:lpstr>שאילתות SELECT</vt:lpstr>
      <vt:lpstr>שאילתות SELECT</vt:lpstr>
      <vt:lpstr>שאילתות SELECT</vt:lpstr>
      <vt:lpstr>שאילתת מחיקה</vt:lpstr>
      <vt:lpstr>שאילתת מחיקה</vt:lpstr>
      <vt:lpstr>שאילתת עדכון</vt:lpstr>
      <vt:lpstr>שאילתת עדכון</vt:lpstr>
      <vt:lpstr>אילוצים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אירועים בעיריית ירושלים</dc:title>
  <dc:creator>user</dc:creator>
  <cp:lastModifiedBy>user</cp:lastModifiedBy>
  <cp:revision>52</cp:revision>
  <dcterms:created xsi:type="dcterms:W3CDTF">2024-05-16T11:39:08Z</dcterms:created>
  <dcterms:modified xsi:type="dcterms:W3CDTF">2024-07-25T11:38:34Z</dcterms:modified>
</cp:coreProperties>
</file>