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6"/>
  </p:notesMasterIdLst>
  <p:handoutMasterIdLst>
    <p:handoutMasterId r:id="rId17"/>
  </p:handoutMasterIdLst>
  <p:sldIdLst>
    <p:sldId id="256" r:id="rId5"/>
    <p:sldId id="274" r:id="rId6"/>
    <p:sldId id="264" r:id="rId7"/>
    <p:sldId id="261" r:id="rId8"/>
    <p:sldId id="265" r:id="rId9"/>
    <p:sldId id="272" r:id="rId10"/>
    <p:sldId id="266" r:id="rId11"/>
    <p:sldId id="273" r:id="rId12"/>
    <p:sldId id="267" r:id="rId13"/>
    <p:sldId id="268"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6F8CB-062C-4A77-B6F7-0A7987A16AA5}" v="39" dt="2024-04-24T02:59:01.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p:scale>
          <a:sx n="66" d="100"/>
          <a:sy n="66" d="100"/>
        </p:scale>
        <p:origin x="1330" y="31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faz Hossain" userId="2bfb29039e40fd5a" providerId="LiveId" clId="{33E517AB-C239-41D5-A40A-88A3A98C8FDA}"/>
    <pc:docChg chg="undo custSel addSld delSld modSld sldOrd">
      <pc:chgData name="Efaz Hossain" userId="2bfb29039e40fd5a" providerId="LiveId" clId="{33E517AB-C239-41D5-A40A-88A3A98C8FDA}" dt="2024-04-21T20:28:26.151" v="1881"/>
      <pc:docMkLst>
        <pc:docMk/>
      </pc:docMkLst>
      <pc:sldChg chg="addSp delSp modSp mod">
        <pc:chgData name="Efaz Hossain" userId="2bfb29039e40fd5a" providerId="LiveId" clId="{33E517AB-C239-41D5-A40A-88A3A98C8FDA}" dt="2024-04-21T20:27:44.553" v="1879" actId="478"/>
        <pc:sldMkLst>
          <pc:docMk/>
          <pc:sldMk cId="3501347425" sldId="260"/>
        </pc:sldMkLst>
        <pc:spChg chg="add del mod">
          <ac:chgData name="Efaz Hossain" userId="2bfb29039e40fd5a" providerId="LiveId" clId="{33E517AB-C239-41D5-A40A-88A3A98C8FDA}" dt="2024-04-21T20:27:44.553" v="1879" actId="478"/>
          <ac:spMkLst>
            <pc:docMk/>
            <pc:sldMk cId="3501347425" sldId="260"/>
            <ac:spMk id="3" creationId="{A9CB511D-EA45-4336-847C-1252667143B5}"/>
          </ac:spMkLst>
        </pc:spChg>
        <pc:spChg chg="add del mod">
          <ac:chgData name="Efaz Hossain" userId="2bfb29039e40fd5a" providerId="LiveId" clId="{33E517AB-C239-41D5-A40A-88A3A98C8FDA}" dt="2024-04-21T20:27:38.424" v="1877" actId="478"/>
          <ac:spMkLst>
            <pc:docMk/>
            <pc:sldMk cId="3501347425" sldId="260"/>
            <ac:spMk id="6" creationId="{7FA61F2E-A144-9D3C-1D52-EF68DD795804}"/>
          </ac:spMkLst>
        </pc:spChg>
        <pc:spChg chg="add mod">
          <ac:chgData name="Efaz Hossain" userId="2bfb29039e40fd5a" providerId="LiveId" clId="{33E517AB-C239-41D5-A40A-88A3A98C8FDA}" dt="2024-04-21T20:27:44.553" v="1879" actId="478"/>
          <ac:spMkLst>
            <pc:docMk/>
            <pc:sldMk cId="3501347425" sldId="260"/>
            <ac:spMk id="8" creationId="{7BDDA53D-2D82-D9C6-2269-F6AD80B390F8}"/>
          </ac:spMkLst>
        </pc:spChg>
      </pc:sldChg>
      <pc:sldChg chg="addSp modSp mod ord">
        <pc:chgData name="Efaz Hossain" userId="2bfb29039e40fd5a" providerId="LiveId" clId="{33E517AB-C239-41D5-A40A-88A3A98C8FDA}" dt="2024-04-21T20:28:26.151" v="1881"/>
        <pc:sldMkLst>
          <pc:docMk/>
          <pc:sldMk cId="1218527121" sldId="264"/>
        </pc:sldMkLst>
        <pc:spChg chg="mod">
          <ac:chgData name="Efaz Hossain" userId="2bfb29039e40fd5a" providerId="LiveId" clId="{33E517AB-C239-41D5-A40A-88A3A98C8FDA}" dt="2024-04-21T20:06:50.747" v="64" actId="20577"/>
          <ac:spMkLst>
            <pc:docMk/>
            <pc:sldMk cId="1218527121" sldId="264"/>
            <ac:spMk id="5" creationId="{77DA7F1F-2A53-4B9E-CC5E-D134A08D9715}"/>
          </ac:spMkLst>
        </pc:spChg>
        <pc:picChg chg="add mod">
          <ac:chgData name="Efaz Hossain" userId="2bfb29039e40fd5a" providerId="LiveId" clId="{33E517AB-C239-41D5-A40A-88A3A98C8FDA}" dt="2024-04-21T20:07:19.774" v="67" actId="1076"/>
          <ac:picMkLst>
            <pc:docMk/>
            <pc:sldMk cId="1218527121" sldId="264"/>
            <ac:picMk id="1026" creationId="{B9DF02F7-E38A-315D-0599-5B156A46E351}"/>
          </ac:picMkLst>
        </pc:picChg>
      </pc:sldChg>
      <pc:sldChg chg="modSp mod">
        <pc:chgData name="Efaz Hossain" userId="2bfb29039e40fd5a" providerId="LiveId" clId="{33E517AB-C239-41D5-A40A-88A3A98C8FDA}" dt="2024-04-21T20:10:31.381" v="398" actId="20577"/>
        <pc:sldMkLst>
          <pc:docMk/>
          <pc:sldMk cId="3674093768" sldId="265"/>
        </pc:sldMkLst>
        <pc:spChg chg="mod">
          <ac:chgData name="Efaz Hossain" userId="2bfb29039e40fd5a" providerId="LiveId" clId="{33E517AB-C239-41D5-A40A-88A3A98C8FDA}" dt="2024-04-21T20:10:31.381" v="398" actId="20577"/>
          <ac:spMkLst>
            <pc:docMk/>
            <pc:sldMk cId="3674093768" sldId="265"/>
            <ac:spMk id="5" creationId="{77DA7F1F-2A53-4B9E-CC5E-D134A08D9715}"/>
          </ac:spMkLst>
        </pc:spChg>
      </pc:sldChg>
      <pc:sldChg chg="modSp mod">
        <pc:chgData name="Efaz Hossain" userId="2bfb29039e40fd5a" providerId="LiveId" clId="{33E517AB-C239-41D5-A40A-88A3A98C8FDA}" dt="2024-04-21T20:14:18.342" v="929" actId="33524"/>
        <pc:sldMkLst>
          <pc:docMk/>
          <pc:sldMk cId="3579228829" sldId="266"/>
        </pc:sldMkLst>
        <pc:spChg chg="mod">
          <ac:chgData name="Efaz Hossain" userId="2bfb29039e40fd5a" providerId="LiveId" clId="{33E517AB-C239-41D5-A40A-88A3A98C8FDA}" dt="2024-04-21T20:14:18.342" v="929" actId="33524"/>
          <ac:spMkLst>
            <pc:docMk/>
            <pc:sldMk cId="3579228829" sldId="266"/>
            <ac:spMk id="5" creationId="{77DA7F1F-2A53-4B9E-CC5E-D134A08D9715}"/>
          </ac:spMkLst>
        </pc:spChg>
      </pc:sldChg>
      <pc:sldChg chg="addSp modSp mod">
        <pc:chgData name="Efaz Hossain" userId="2bfb29039e40fd5a" providerId="LiveId" clId="{33E517AB-C239-41D5-A40A-88A3A98C8FDA}" dt="2024-04-21T20:22:32.563" v="1875" actId="20577"/>
        <pc:sldMkLst>
          <pc:docMk/>
          <pc:sldMk cId="752513567" sldId="267"/>
        </pc:sldMkLst>
        <pc:spChg chg="mod">
          <ac:chgData name="Efaz Hossain" userId="2bfb29039e40fd5a" providerId="LiveId" clId="{33E517AB-C239-41D5-A40A-88A3A98C8FDA}" dt="2024-04-21T20:18:28.529" v="1481" actId="20577"/>
          <ac:spMkLst>
            <pc:docMk/>
            <pc:sldMk cId="752513567" sldId="267"/>
            <ac:spMk id="5" creationId="{77DA7F1F-2A53-4B9E-CC5E-D134A08D9715}"/>
          </ac:spMkLst>
        </pc:spChg>
        <pc:spChg chg="add mod">
          <ac:chgData name="Efaz Hossain" userId="2bfb29039e40fd5a" providerId="LiveId" clId="{33E517AB-C239-41D5-A40A-88A3A98C8FDA}" dt="2024-04-21T20:22:32.563" v="1875" actId="20577"/>
          <ac:spMkLst>
            <pc:docMk/>
            <pc:sldMk cId="752513567" sldId="267"/>
            <ac:spMk id="7" creationId="{CAC4BB62-4690-12FC-F803-7A8689B4D95D}"/>
          </ac:spMkLst>
        </pc:spChg>
        <pc:picChg chg="add mod">
          <ac:chgData name="Efaz Hossain" userId="2bfb29039e40fd5a" providerId="LiveId" clId="{33E517AB-C239-41D5-A40A-88A3A98C8FDA}" dt="2024-04-21T20:20:48.831" v="1611" actId="1076"/>
          <ac:picMkLst>
            <pc:docMk/>
            <pc:sldMk cId="752513567" sldId="267"/>
            <ac:picMk id="6" creationId="{C910A7BC-49F3-9BD5-BF8F-D16901F79EBE}"/>
          </ac:picMkLst>
        </pc:picChg>
        <pc:picChg chg="add mod">
          <ac:chgData name="Efaz Hossain" userId="2bfb29039e40fd5a" providerId="LiveId" clId="{33E517AB-C239-41D5-A40A-88A3A98C8FDA}" dt="2024-04-21T20:20:55.147" v="1614" actId="1076"/>
          <ac:picMkLst>
            <pc:docMk/>
            <pc:sldMk cId="752513567" sldId="267"/>
            <ac:picMk id="8" creationId="{C0B8C9DD-9612-DED0-8531-08CBDEAD7604}"/>
          </ac:picMkLst>
        </pc:picChg>
      </pc:sldChg>
      <pc:sldChg chg="modSp mod">
        <pc:chgData name="Efaz Hossain" userId="2bfb29039e40fd5a" providerId="LiveId" clId="{33E517AB-C239-41D5-A40A-88A3A98C8FDA}" dt="2024-04-21T20:20:17.056" v="1584" actId="20577"/>
        <pc:sldMkLst>
          <pc:docMk/>
          <pc:sldMk cId="4112572832" sldId="268"/>
        </pc:sldMkLst>
        <pc:spChg chg="mod">
          <ac:chgData name="Efaz Hossain" userId="2bfb29039e40fd5a" providerId="LiveId" clId="{33E517AB-C239-41D5-A40A-88A3A98C8FDA}" dt="2024-04-21T20:20:17.056" v="1584" actId="20577"/>
          <ac:spMkLst>
            <pc:docMk/>
            <pc:sldMk cId="4112572832" sldId="268"/>
            <ac:spMk id="2" creationId="{58A75638-3536-28EF-A050-C29DEAC6187E}"/>
          </ac:spMkLst>
        </pc:spChg>
        <pc:spChg chg="mod">
          <ac:chgData name="Efaz Hossain" userId="2bfb29039e40fd5a" providerId="LiveId" clId="{33E517AB-C239-41D5-A40A-88A3A98C8FDA}" dt="2024-04-21T20:20:12.791" v="1583" actId="20577"/>
          <ac:spMkLst>
            <pc:docMk/>
            <pc:sldMk cId="4112572832" sldId="268"/>
            <ac:spMk id="5" creationId="{77DA7F1F-2A53-4B9E-CC5E-D134A08D9715}"/>
          </ac:spMkLst>
        </pc:spChg>
      </pc:sldChg>
      <pc:sldChg chg="addSp delSp modSp del mod">
        <pc:chgData name="Efaz Hossain" userId="2bfb29039e40fd5a" providerId="LiveId" clId="{33E517AB-C239-41D5-A40A-88A3A98C8FDA}" dt="2024-04-21T20:21:00.513" v="1615" actId="47"/>
        <pc:sldMkLst>
          <pc:docMk/>
          <pc:sldMk cId="3983979395" sldId="269"/>
        </pc:sldMkLst>
        <pc:spChg chg="add del mod">
          <ac:chgData name="Efaz Hossain" userId="2bfb29039e40fd5a" providerId="LiveId" clId="{33E517AB-C239-41D5-A40A-88A3A98C8FDA}" dt="2024-04-21T20:19:12.498" v="1576" actId="20577"/>
          <ac:spMkLst>
            <pc:docMk/>
            <pc:sldMk cId="3983979395" sldId="269"/>
            <ac:spMk id="4" creationId="{28247A71-C8C1-8511-212A-0586AEEE5AC2}"/>
          </ac:spMkLst>
        </pc:spChg>
        <pc:picChg chg="del">
          <ac:chgData name="Efaz Hossain" userId="2bfb29039e40fd5a" providerId="LiveId" clId="{33E517AB-C239-41D5-A40A-88A3A98C8FDA}" dt="2024-04-21T20:20:44.855" v="1609" actId="21"/>
          <ac:picMkLst>
            <pc:docMk/>
            <pc:sldMk cId="3983979395" sldId="269"/>
            <ac:picMk id="6" creationId="{C910A7BC-49F3-9BD5-BF8F-D16901F79EBE}"/>
          </ac:picMkLst>
        </pc:picChg>
        <pc:picChg chg="del">
          <ac:chgData name="Efaz Hossain" userId="2bfb29039e40fd5a" providerId="LiveId" clId="{33E517AB-C239-41D5-A40A-88A3A98C8FDA}" dt="2024-04-21T20:20:51.128" v="1612" actId="21"/>
          <ac:picMkLst>
            <pc:docMk/>
            <pc:sldMk cId="3983979395" sldId="269"/>
            <ac:picMk id="8" creationId="{C0B8C9DD-9612-DED0-8531-08CBDEAD7604}"/>
          </ac:picMkLst>
        </pc:picChg>
      </pc:sldChg>
      <pc:sldChg chg="modSp add mod">
        <pc:chgData name="Efaz Hossain" userId="2bfb29039e40fd5a" providerId="LiveId" clId="{33E517AB-C239-41D5-A40A-88A3A98C8FDA}" dt="2024-04-21T20:20:34.909" v="1608" actId="20577"/>
        <pc:sldMkLst>
          <pc:docMk/>
          <pc:sldMk cId="3983356184" sldId="270"/>
        </pc:sldMkLst>
        <pc:spChg chg="mod">
          <ac:chgData name="Efaz Hossain" userId="2bfb29039e40fd5a" providerId="LiveId" clId="{33E517AB-C239-41D5-A40A-88A3A98C8FDA}" dt="2024-04-21T20:20:30.451" v="1596" actId="20577"/>
          <ac:spMkLst>
            <pc:docMk/>
            <pc:sldMk cId="3983356184" sldId="270"/>
            <ac:spMk id="2" creationId="{58A75638-3536-28EF-A050-C29DEAC6187E}"/>
          </ac:spMkLst>
        </pc:spChg>
        <pc:spChg chg="mod">
          <ac:chgData name="Efaz Hossain" userId="2bfb29039e40fd5a" providerId="LiveId" clId="{33E517AB-C239-41D5-A40A-88A3A98C8FDA}" dt="2024-04-21T20:20:34.909" v="1608" actId="20577"/>
          <ac:spMkLst>
            <pc:docMk/>
            <pc:sldMk cId="3983356184" sldId="270"/>
            <ac:spMk id="5" creationId="{77DA7F1F-2A53-4B9E-CC5E-D134A08D9715}"/>
          </ac:spMkLst>
        </pc:spChg>
      </pc:sldChg>
    </pc:docChg>
  </pc:docChgLst>
  <pc:docChgLst>
    <pc:chgData name="Efaz Hossain" userId="2bfb29039e40fd5a" providerId="LiveId" clId="{9366F8CB-062C-4A77-B6F7-0A7987A16AA5}"/>
    <pc:docChg chg="undo custSel addSld delSld modSld">
      <pc:chgData name="Efaz Hossain" userId="2bfb29039e40fd5a" providerId="LiveId" clId="{9366F8CB-062C-4A77-B6F7-0A7987A16AA5}" dt="2024-04-24T02:59:01.664" v="1688" actId="1076"/>
      <pc:docMkLst>
        <pc:docMk/>
      </pc:docMkLst>
      <pc:sldChg chg="delSp modSp mod">
        <pc:chgData name="Efaz Hossain" userId="2bfb29039e40fd5a" providerId="LiveId" clId="{9366F8CB-062C-4A77-B6F7-0A7987A16AA5}" dt="2024-04-24T02:35:48.108" v="16" actId="478"/>
        <pc:sldMkLst>
          <pc:docMk/>
          <pc:sldMk cId="3501347425" sldId="260"/>
        </pc:sldMkLst>
        <pc:spChg chg="del mod">
          <ac:chgData name="Efaz Hossain" userId="2bfb29039e40fd5a" providerId="LiveId" clId="{9366F8CB-062C-4A77-B6F7-0A7987A16AA5}" dt="2024-04-24T02:35:48.108" v="16" actId="478"/>
          <ac:spMkLst>
            <pc:docMk/>
            <pc:sldMk cId="3501347425" sldId="260"/>
            <ac:spMk id="8" creationId="{7BDDA53D-2D82-D9C6-2269-F6AD80B390F8}"/>
          </ac:spMkLst>
        </pc:spChg>
      </pc:sldChg>
      <pc:sldChg chg="addSp modSp mod">
        <pc:chgData name="Efaz Hossain" userId="2bfb29039e40fd5a" providerId="LiveId" clId="{9366F8CB-062C-4A77-B6F7-0A7987A16AA5}" dt="2024-04-24T02:56:42.398" v="1659" actId="1076"/>
        <pc:sldMkLst>
          <pc:docMk/>
          <pc:sldMk cId="2532987674" sldId="261"/>
        </pc:sldMkLst>
        <pc:picChg chg="add mod">
          <ac:chgData name="Efaz Hossain" userId="2bfb29039e40fd5a" providerId="LiveId" clId="{9366F8CB-062C-4A77-B6F7-0A7987A16AA5}" dt="2024-04-24T02:56:42.398" v="1659" actId="1076"/>
          <ac:picMkLst>
            <pc:docMk/>
            <pc:sldMk cId="2532987674" sldId="261"/>
            <ac:picMk id="7" creationId="{924A9D4A-383D-E098-CA65-A57592D53FA5}"/>
          </ac:picMkLst>
        </pc:picChg>
        <pc:picChg chg="mod">
          <ac:chgData name="Efaz Hossain" userId="2bfb29039e40fd5a" providerId="LiveId" clId="{9366F8CB-062C-4A77-B6F7-0A7987A16AA5}" dt="2024-04-24T02:56:32.040" v="1654" actId="1076"/>
          <ac:picMkLst>
            <pc:docMk/>
            <pc:sldMk cId="2532987674" sldId="261"/>
            <ac:picMk id="4102" creationId="{BB676199-3206-3CB0-2636-89837C92D6C1}"/>
          </ac:picMkLst>
        </pc:picChg>
      </pc:sldChg>
      <pc:sldChg chg="addSp modSp mod">
        <pc:chgData name="Efaz Hossain" userId="2bfb29039e40fd5a" providerId="LiveId" clId="{9366F8CB-062C-4A77-B6F7-0A7987A16AA5}" dt="2024-04-24T02:45:00.942" v="903" actId="20577"/>
        <pc:sldMkLst>
          <pc:docMk/>
          <pc:sldMk cId="3674093768" sldId="265"/>
        </pc:sldMkLst>
        <pc:spChg chg="mod">
          <ac:chgData name="Efaz Hossain" userId="2bfb29039e40fd5a" providerId="LiveId" clId="{9366F8CB-062C-4A77-B6F7-0A7987A16AA5}" dt="2024-04-24T02:45:00.942" v="903" actId="20577"/>
          <ac:spMkLst>
            <pc:docMk/>
            <pc:sldMk cId="3674093768" sldId="265"/>
            <ac:spMk id="5" creationId="{77DA7F1F-2A53-4B9E-CC5E-D134A08D9715}"/>
          </ac:spMkLst>
        </pc:spChg>
        <pc:picChg chg="add mod">
          <ac:chgData name="Efaz Hossain" userId="2bfb29039e40fd5a" providerId="LiveId" clId="{9366F8CB-062C-4A77-B6F7-0A7987A16AA5}" dt="2024-04-24T02:44:02.894" v="839" actId="1076"/>
          <ac:picMkLst>
            <pc:docMk/>
            <pc:sldMk cId="3674093768" sldId="265"/>
            <ac:picMk id="1026" creationId="{A13B0543-2CF5-C6C6-434D-66F17E7D86FC}"/>
          </ac:picMkLst>
        </pc:picChg>
        <pc:picChg chg="mod">
          <ac:chgData name="Efaz Hossain" userId="2bfb29039e40fd5a" providerId="LiveId" clId="{9366F8CB-062C-4A77-B6F7-0A7987A16AA5}" dt="2024-04-24T02:43:55.128" v="835" actId="14100"/>
          <ac:picMkLst>
            <pc:docMk/>
            <pc:sldMk cId="3674093768" sldId="265"/>
            <ac:picMk id="2050" creationId="{7442C0A2-0756-17FF-5EAC-E7DE0D0AF296}"/>
          </ac:picMkLst>
        </pc:picChg>
        <pc:picChg chg="mod">
          <ac:chgData name="Efaz Hossain" userId="2bfb29039e40fd5a" providerId="LiveId" clId="{9366F8CB-062C-4A77-B6F7-0A7987A16AA5}" dt="2024-04-24T02:44:05.939" v="840" actId="1076"/>
          <ac:picMkLst>
            <pc:docMk/>
            <pc:sldMk cId="3674093768" sldId="265"/>
            <ac:picMk id="2054" creationId="{65BCFA94-5D99-75CC-3414-F61608C20A94}"/>
          </ac:picMkLst>
        </pc:picChg>
      </pc:sldChg>
      <pc:sldChg chg="addSp delSp modSp mod">
        <pc:chgData name="Efaz Hossain" userId="2bfb29039e40fd5a" providerId="LiveId" clId="{9366F8CB-062C-4A77-B6F7-0A7987A16AA5}" dt="2024-04-24T02:52:48.380" v="1481" actId="20577"/>
        <pc:sldMkLst>
          <pc:docMk/>
          <pc:sldMk cId="752513567" sldId="267"/>
        </pc:sldMkLst>
        <pc:spChg chg="mod">
          <ac:chgData name="Efaz Hossain" userId="2bfb29039e40fd5a" providerId="LiveId" clId="{9366F8CB-062C-4A77-B6F7-0A7987A16AA5}" dt="2024-04-24T02:50:10.067" v="1345" actId="20577"/>
          <ac:spMkLst>
            <pc:docMk/>
            <pc:sldMk cId="752513567" sldId="267"/>
            <ac:spMk id="2" creationId="{58A75638-3536-28EF-A050-C29DEAC6187E}"/>
          </ac:spMkLst>
        </pc:spChg>
        <pc:spChg chg="mod">
          <ac:chgData name="Efaz Hossain" userId="2bfb29039e40fd5a" providerId="LiveId" clId="{9366F8CB-062C-4A77-B6F7-0A7987A16AA5}" dt="2024-04-24T02:50:42.936" v="1359" actId="1076"/>
          <ac:spMkLst>
            <pc:docMk/>
            <pc:sldMk cId="752513567" sldId="267"/>
            <ac:spMk id="4" creationId="{571FBD42-1610-2DA8-631C-D4718D8B2743}"/>
          </ac:spMkLst>
        </pc:spChg>
        <pc:spChg chg="mod">
          <ac:chgData name="Efaz Hossain" userId="2bfb29039e40fd5a" providerId="LiveId" clId="{9366F8CB-062C-4A77-B6F7-0A7987A16AA5}" dt="2024-04-24T02:52:48.380" v="1481" actId="20577"/>
          <ac:spMkLst>
            <pc:docMk/>
            <pc:sldMk cId="752513567" sldId="267"/>
            <ac:spMk id="5" creationId="{77DA7F1F-2A53-4B9E-CC5E-D134A08D9715}"/>
          </ac:spMkLst>
        </pc:spChg>
        <pc:spChg chg="del mod">
          <ac:chgData name="Efaz Hossain" userId="2bfb29039e40fd5a" providerId="LiveId" clId="{9366F8CB-062C-4A77-B6F7-0A7987A16AA5}" dt="2024-04-24T02:50:29.378" v="1354" actId="478"/>
          <ac:spMkLst>
            <pc:docMk/>
            <pc:sldMk cId="752513567" sldId="267"/>
            <ac:spMk id="7" creationId="{CAC4BB62-4690-12FC-F803-7A8689B4D95D}"/>
          </ac:spMkLst>
        </pc:spChg>
        <pc:picChg chg="mod">
          <ac:chgData name="Efaz Hossain" userId="2bfb29039e40fd5a" providerId="LiveId" clId="{9366F8CB-062C-4A77-B6F7-0A7987A16AA5}" dt="2024-04-24T02:50:48.464" v="1361" actId="1076"/>
          <ac:picMkLst>
            <pc:docMk/>
            <pc:sldMk cId="752513567" sldId="267"/>
            <ac:picMk id="6" creationId="{C910A7BC-49F3-9BD5-BF8F-D16901F79EBE}"/>
          </ac:picMkLst>
        </pc:picChg>
        <pc:picChg chg="mod">
          <ac:chgData name="Efaz Hossain" userId="2bfb29039e40fd5a" providerId="LiveId" clId="{9366F8CB-062C-4A77-B6F7-0A7987A16AA5}" dt="2024-04-24T02:50:53.409" v="1362" actId="1076"/>
          <ac:picMkLst>
            <pc:docMk/>
            <pc:sldMk cId="752513567" sldId="267"/>
            <ac:picMk id="8" creationId="{C0B8C9DD-9612-DED0-8531-08CBDEAD7604}"/>
          </ac:picMkLst>
        </pc:picChg>
        <pc:picChg chg="add mod">
          <ac:chgData name="Efaz Hossain" userId="2bfb29039e40fd5a" providerId="LiveId" clId="{9366F8CB-062C-4A77-B6F7-0A7987A16AA5}" dt="2024-04-24T02:51:48.004" v="1369" actId="14100"/>
          <ac:picMkLst>
            <pc:docMk/>
            <pc:sldMk cId="752513567" sldId="267"/>
            <ac:picMk id="10" creationId="{C9B886CE-ED12-F12B-B6B3-724B82264220}"/>
          </ac:picMkLst>
        </pc:picChg>
        <pc:picChg chg="add mod">
          <ac:chgData name="Efaz Hossain" userId="2bfb29039e40fd5a" providerId="LiveId" clId="{9366F8CB-062C-4A77-B6F7-0A7987A16AA5}" dt="2024-04-24T02:51:51.156" v="1370" actId="14100"/>
          <ac:picMkLst>
            <pc:docMk/>
            <pc:sldMk cId="752513567" sldId="267"/>
            <ac:picMk id="12" creationId="{84824B78-7FAF-0F90-E77F-C26E95923041}"/>
          </ac:picMkLst>
        </pc:picChg>
      </pc:sldChg>
      <pc:sldChg chg="addSp modSp mod">
        <pc:chgData name="Efaz Hossain" userId="2bfb29039e40fd5a" providerId="LiveId" clId="{9366F8CB-062C-4A77-B6F7-0A7987A16AA5}" dt="2024-04-24T02:55:36.701" v="1653" actId="1076"/>
        <pc:sldMkLst>
          <pc:docMk/>
          <pc:sldMk cId="4112572832" sldId="268"/>
        </pc:sldMkLst>
        <pc:spChg chg="mod">
          <ac:chgData name="Efaz Hossain" userId="2bfb29039e40fd5a" providerId="LiveId" clId="{9366F8CB-062C-4A77-B6F7-0A7987A16AA5}" dt="2024-04-24T02:45:55.004" v="927" actId="20577"/>
          <ac:spMkLst>
            <pc:docMk/>
            <pc:sldMk cId="4112572832" sldId="268"/>
            <ac:spMk id="2" creationId="{58A75638-3536-28EF-A050-C29DEAC6187E}"/>
          </ac:spMkLst>
        </pc:spChg>
        <pc:spChg chg="mod">
          <ac:chgData name="Efaz Hossain" userId="2bfb29039e40fd5a" providerId="LiveId" clId="{9366F8CB-062C-4A77-B6F7-0A7987A16AA5}" dt="2024-04-24T02:45:48.077" v="926" actId="14100"/>
          <ac:spMkLst>
            <pc:docMk/>
            <pc:sldMk cId="4112572832" sldId="268"/>
            <ac:spMk id="4" creationId="{571FBD42-1610-2DA8-631C-D4718D8B2743}"/>
          </ac:spMkLst>
        </pc:spChg>
        <pc:spChg chg="add mod">
          <ac:chgData name="Efaz Hossain" userId="2bfb29039e40fd5a" providerId="LiveId" clId="{9366F8CB-062C-4A77-B6F7-0A7987A16AA5}" dt="2024-04-24T02:45:33.751" v="924" actId="1076"/>
          <ac:spMkLst>
            <pc:docMk/>
            <pc:sldMk cId="4112572832" sldId="268"/>
            <ac:spMk id="6" creationId="{87375310-30F5-1D90-5BCE-3517DB3242D4}"/>
          </ac:spMkLst>
        </pc:spChg>
        <pc:spChg chg="add mod">
          <ac:chgData name="Efaz Hossain" userId="2bfb29039e40fd5a" providerId="LiveId" clId="{9366F8CB-062C-4A77-B6F7-0A7987A16AA5}" dt="2024-04-24T02:46:03.544" v="928"/>
          <ac:spMkLst>
            <pc:docMk/>
            <pc:sldMk cId="4112572832" sldId="268"/>
            <ac:spMk id="7" creationId="{F5C63714-6A20-32B1-F4D8-06F0F80A4878}"/>
          </ac:spMkLst>
        </pc:spChg>
        <pc:spChg chg="add mod">
          <ac:chgData name="Efaz Hossain" userId="2bfb29039e40fd5a" providerId="LiveId" clId="{9366F8CB-062C-4A77-B6F7-0A7987A16AA5}" dt="2024-04-24T02:46:18.618" v="942" actId="20577"/>
          <ac:spMkLst>
            <pc:docMk/>
            <pc:sldMk cId="4112572832" sldId="268"/>
            <ac:spMk id="8" creationId="{A345BCB3-4C41-CED3-C9D2-5F8C5BAADE7A}"/>
          </ac:spMkLst>
        </pc:spChg>
        <pc:spChg chg="add mod">
          <ac:chgData name="Efaz Hossain" userId="2bfb29039e40fd5a" providerId="LiveId" clId="{9366F8CB-062C-4A77-B6F7-0A7987A16AA5}" dt="2024-04-24T02:54:57.161" v="1650" actId="20577"/>
          <ac:spMkLst>
            <pc:docMk/>
            <pc:sldMk cId="4112572832" sldId="268"/>
            <ac:spMk id="9" creationId="{8CB721FF-04A4-531A-3D48-1F53DC9B2BEE}"/>
          </ac:spMkLst>
        </pc:spChg>
        <pc:picChg chg="add mod">
          <ac:chgData name="Efaz Hossain" userId="2bfb29039e40fd5a" providerId="LiveId" clId="{9366F8CB-062C-4A77-B6F7-0A7987A16AA5}" dt="2024-04-24T02:55:36.701" v="1653" actId="1076"/>
          <ac:picMkLst>
            <pc:docMk/>
            <pc:sldMk cId="4112572832" sldId="268"/>
            <ac:picMk id="11" creationId="{DD26F22E-D51B-82E1-DD0E-C3E4A1C89CF1}"/>
          </ac:picMkLst>
        </pc:picChg>
      </pc:sldChg>
      <pc:sldChg chg="del">
        <pc:chgData name="Efaz Hossain" userId="2bfb29039e40fd5a" providerId="LiveId" clId="{9366F8CB-062C-4A77-B6F7-0A7987A16AA5}" dt="2024-04-24T02:46:30.569" v="945" actId="47"/>
        <pc:sldMkLst>
          <pc:docMk/>
          <pc:sldMk cId="3983356184" sldId="270"/>
        </pc:sldMkLst>
      </pc:sldChg>
      <pc:sldChg chg="addSp delSp modSp new del mod">
        <pc:chgData name="Efaz Hossain" userId="2bfb29039e40fd5a" providerId="LiveId" clId="{9366F8CB-062C-4A77-B6F7-0A7987A16AA5}" dt="2024-04-24T02:46:45.617" v="946" actId="47"/>
        <pc:sldMkLst>
          <pc:docMk/>
          <pc:sldMk cId="4121617640" sldId="271"/>
        </pc:sldMkLst>
        <pc:picChg chg="add del mod">
          <ac:chgData name="Efaz Hossain" userId="2bfb29039e40fd5a" providerId="LiveId" clId="{9366F8CB-062C-4A77-B6F7-0A7987A16AA5}" dt="2024-04-24T02:39:59.863" v="82" actId="21"/>
          <ac:picMkLst>
            <pc:docMk/>
            <pc:sldMk cId="4121617640" sldId="271"/>
            <ac:picMk id="3" creationId="{2AB614A6-D2DA-29D6-BF7B-EDF5DE6C489F}"/>
          </ac:picMkLst>
        </pc:picChg>
        <pc:picChg chg="add del mod">
          <ac:chgData name="Efaz Hossain" userId="2bfb29039e40fd5a" providerId="LiveId" clId="{9366F8CB-062C-4A77-B6F7-0A7987A16AA5}" dt="2024-04-24T02:37:13.401" v="23" actId="478"/>
          <ac:picMkLst>
            <pc:docMk/>
            <pc:sldMk cId="4121617640" sldId="271"/>
            <ac:picMk id="5" creationId="{0D7BDB0B-4E32-38F8-7ACD-7ED05D5CD69F}"/>
          </ac:picMkLst>
        </pc:picChg>
        <pc:picChg chg="add del mod">
          <ac:chgData name="Efaz Hossain" userId="2bfb29039e40fd5a" providerId="LiveId" clId="{9366F8CB-062C-4A77-B6F7-0A7987A16AA5}" dt="2024-04-24T02:39:59.863" v="82" actId="21"/>
          <ac:picMkLst>
            <pc:docMk/>
            <pc:sldMk cId="4121617640" sldId="271"/>
            <ac:picMk id="7" creationId="{47C7E4C1-2C8E-65C1-5E34-99AED86EC800}"/>
          </ac:picMkLst>
        </pc:picChg>
        <pc:picChg chg="add del mod">
          <ac:chgData name="Efaz Hossain" userId="2bfb29039e40fd5a" providerId="LiveId" clId="{9366F8CB-062C-4A77-B6F7-0A7987A16AA5}" dt="2024-04-24T02:43:49.914" v="834" actId="21"/>
          <ac:picMkLst>
            <pc:docMk/>
            <pc:sldMk cId="4121617640" sldId="271"/>
            <ac:picMk id="1026" creationId="{A13B0543-2CF5-C6C6-434D-66F17E7D86FC}"/>
          </ac:picMkLst>
        </pc:picChg>
      </pc:sldChg>
      <pc:sldChg chg="addSp delSp modSp add mod">
        <pc:chgData name="Efaz Hossain" userId="2bfb29039e40fd5a" providerId="LiveId" clId="{9366F8CB-062C-4A77-B6F7-0A7987A16AA5}" dt="2024-04-24T02:43:45.108" v="833" actId="20577"/>
        <pc:sldMkLst>
          <pc:docMk/>
          <pc:sldMk cId="1609625777" sldId="272"/>
        </pc:sldMkLst>
        <pc:spChg chg="mod">
          <ac:chgData name="Efaz Hossain" userId="2bfb29039e40fd5a" providerId="LiveId" clId="{9366F8CB-062C-4A77-B6F7-0A7987A16AA5}" dt="2024-04-24T02:39:13.747" v="49" actId="20577"/>
          <ac:spMkLst>
            <pc:docMk/>
            <pc:sldMk cId="1609625777" sldId="272"/>
            <ac:spMk id="2" creationId="{58A75638-3536-28EF-A050-C29DEAC6187E}"/>
          </ac:spMkLst>
        </pc:spChg>
        <pc:spChg chg="add del mod">
          <ac:chgData name="Efaz Hossain" userId="2bfb29039e40fd5a" providerId="LiveId" clId="{9366F8CB-062C-4A77-B6F7-0A7987A16AA5}" dt="2024-04-24T02:39:46.074" v="75" actId="20577"/>
          <ac:spMkLst>
            <pc:docMk/>
            <pc:sldMk cId="1609625777" sldId="272"/>
            <ac:spMk id="3" creationId="{9709D9C2-F9FB-DA00-9EB7-6174707443E8}"/>
          </ac:spMkLst>
        </pc:spChg>
        <pc:spChg chg="mod">
          <ac:chgData name="Efaz Hossain" userId="2bfb29039e40fd5a" providerId="LiveId" clId="{9366F8CB-062C-4A77-B6F7-0A7987A16AA5}" dt="2024-04-24T02:43:45.108" v="833" actId="20577"/>
          <ac:spMkLst>
            <pc:docMk/>
            <pc:sldMk cId="1609625777" sldId="272"/>
            <ac:spMk id="4" creationId="{571FBD42-1610-2DA8-631C-D4718D8B2743}"/>
          </ac:spMkLst>
        </pc:spChg>
        <pc:spChg chg="add del mod">
          <ac:chgData name="Efaz Hossain" userId="2bfb29039e40fd5a" providerId="LiveId" clId="{9366F8CB-062C-4A77-B6F7-0A7987A16AA5}" dt="2024-04-24T02:42:56.273" v="823" actId="20577"/>
          <ac:spMkLst>
            <pc:docMk/>
            <pc:sldMk cId="1609625777" sldId="272"/>
            <ac:spMk id="5" creationId="{77DA7F1F-2A53-4B9E-CC5E-D134A08D9715}"/>
          </ac:spMkLst>
        </pc:spChg>
        <pc:picChg chg="add mod">
          <ac:chgData name="Efaz Hossain" userId="2bfb29039e40fd5a" providerId="LiveId" clId="{9366F8CB-062C-4A77-B6F7-0A7987A16AA5}" dt="2024-04-24T02:39:25.677" v="55"/>
          <ac:picMkLst>
            <pc:docMk/>
            <pc:sldMk cId="1609625777" sldId="272"/>
            <ac:picMk id="6" creationId="{2AB614A6-D2DA-29D6-BF7B-EDF5DE6C489F}"/>
          </ac:picMkLst>
        </pc:picChg>
        <pc:picChg chg="add mod">
          <ac:chgData name="Efaz Hossain" userId="2bfb29039e40fd5a" providerId="LiveId" clId="{9366F8CB-062C-4A77-B6F7-0A7987A16AA5}" dt="2024-04-24T02:39:25.677" v="55"/>
          <ac:picMkLst>
            <pc:docMk/>
            <pc:sldMk cId="1609625777" sldId="272"/>
            <ac:picMk id="7" creationId="{47C7E4C1-2C8E-65C1-5E34-99AED86EC800}"/>
          </ac:picMkLst>
        </pc:picChg>
        <pc:picChg chg="add mod">
          <ac:chgData name="Efaz Hossain" userId="2bfb29039e40fd5a" providerId="LiveId" clId="{9366F8CB-062C-4A77-B6F7-0A7987A16AA5}" dt="2024-04-24T02:39:46.440" v="76" actId="1076"/>
          <ac:picMkLst>
            <pc:docMk/>
            <pc:sldMk cId="1609625777" sldId="272"/>
            <ac:picMk id="8" creationId="{3DD75A36-7FA6-E2E1-EDF5-107A1A2D7D9E}"/>
          </ac:picMkLst>
        </pc:picChg>
        <pc:picChg chg="add mod">
          <ac:chgData name="Efaz Hossain" userId="2bfb29039e40fd5a" providerId="LiveId" clId="{9366F8CB-062C-4A77-B6F7-0A7987A16AA5}" dt="2024-04-24T02:39:46.440" v="76" actId="1076"/>
          <ac:picMkLst>
            <pc:docMk/>
            <pc:sldMk cId="1609625777" sldId="272"/>
            <ac:picMk id="9" creationId="{B9389A26-6B26-B102-26D6-DBCA6FBC279F}"/>
          </ac:picMkLst>
        </pc:picChg>
        <pc:picChg chg="add mod">
          <ac:chgData name="Efaz Hossain" userId="2bfb29039e40fd5a" providerId="LiveId" clId="{9366F8CB-062C-4A77-B6F7-0A7987A16AA5}" dt="2024-04-24T02:40:06.639" v="84" actId="1076"/>
          <ac:picMkLst>
            <pc:docMk/>
            <pc:sldMk cId="1609625777" sldId="272"/>
            <ac:picMk id="10" creationId="{2AB614A6-D2DA-29D6-BF7B-EDF5DE6C489F}"/>
          </ac:picMkLst>
        </pc:picChg>
        <pc:picChg chg="add mod">
          <ac:chgData name="Efaz Hossain" userId="2bfb29039e40fd5a" providerId="LiveId" clId="{9366F8CB-062C-4A77-B6F7-0A7987A16AA5}" dt="2024-04-24T02:43:43.414" v="832" actId="1076"/>
          <ac:picMkLst>
            <pc:docMk/>
            <pc:sldMk cId="1609625777" sldId="272"/>
            <ac:picMk id="11" creationId="{47C7E4C1-2C8E-65C1-5E34-99AED86EC800}"/>
          </ac:picMkLst>
        </pc:picChg>
        <pc:picChg chg="add mod">
          <ac:chgData name="Efaz Hossain" userId="2bfb29039e40fd5a" providerId="LiveId" clId="{9366F8CB-062C-4A77-B6F7-0A7987A16AA5}" dt="2024-04-24T02:43:28.798" v="828" actId="1076"/>
          <ac:picMkLst>
            <pc:docMk/>
            <pc:sldMk cId="1609625777" sldId="272"/>
            <ac:picMk id="13" creationId="{A5658B5F-0503-5E68-4590-BB4FC062F222}"/>
          </ac:picMkLst>
        </pc:picChg>
        <pc:picChg chg="add del">
          <ac:chgData name="Efaz Hossain" userId="2bfb29039e40fd5a" providerId="LiveId" clId="{9366F8CB-062C-4A77-B6F7-0A7987A16AA5}" dt="2024-04-24T02:39:57.200" v="81" actId="478"/>
          <ac:picMkLst>
            <pc:docMk/>
            <pc:sldMk cId="1609625777" sldId="272"/>
            <ac:picMk id="2050" creationId="{7442C0A2-0756-17FF-5EAC-E7DE0D0AF296}"/>
          </ac:picMkLst>
        </pc:picChg>
        <pc:picChg chg="add del">
          <ac:chgData name="Efaz Hossain" userId="2bfb29039e40fd5a" providerId="LiveId" clId="{9366F8CB-062C-4A77-B6F7-0A7987A16AA5}" dt="2024-04-24T02:39:57.200" v="81" actId="478"/>
          <ac:picMkLst>
            <pc:docMk/>
            <pc:sldMk cId="1609625777" sldId="272"/>
            <ac:picMk id="2052" creationId="{E6D239DF-752F-D888-F0FE-AA720FBA8A8F}"/>
          </ac:picMkLst>
        </pc:picChg>
        <pc:picChg chg="add del">
          <ac:chgData name="Efaz Hossain" userId="2bfb29039e40fd5a" providerId="LiveId" clId="{9366F8CB-062C-4A77-B6F7-0A7987A16AA5}" dt="2024-04-24T02:39:57.200" v="81" actId="478"/>
          <ac:picMkLst>
            <pc:docMk/>
            <pc:sldMk cId="1609625777" sldId="272"/>
            <ac:picMk id="2054" creationId="{65BCFA94-5D99-75CC-3414-F61608C20A94}"/>
          </ac:picMkLst>
        </pc:picChg>
      </pc:sldChg>
      <pc:sldChg chg="add del">
        <pc:chgData name="Efaz Hossain" userId="2bfb29039e40fd5a" providerId="LiveId" clId="{9366F8CB-062C-4A77-B6F7-0A7987A16AA5}" dt="2024-04-24T02:38:52.003" v="29" actId="47"/>
        <pc:sldMkLst>
          <pc:docMk/>
          <pc:sldMk cId="4169187089" sldId="272"/>
        </pc:sldMkLst>
      </pc:sldChg>
      <pc:sldChg chg="addSp delSp modSp add mod">
        <pc:chgData name="Efaz Hossain" userId="2bfb29039e40fd5a" providerId="LiveId" clId="{9366F8CB-062C-4A77-B6F7-0A7987A16AA5}" dt="2024-04-24T02:54:12.786" v="1568" actId="33524"/>
        <pc:sldMkLst>
          <pc:docMk/>
          <pc:sldMk cId="1943498923" sldId="273"/>
        </pc:sldMkLst>
        <pc:spChg chg="mod">
          <ac:chgData name="Efaz Hossain" userId="2bfb29039e40fd5a" providerId="LiveId" clId="{9366F8CB-062C-4A77-B6F7-0A7987A16AA5}" dt="2024-04-24T02:47:09.639" v="961" actId="20577"/>
          <ac:spMkLst>
            <pc:docMk/>
            <pc:sldMk cId="1943498923" sldId="273"/>
            <ac:spMk id="2" creationId="{58A75638-3536-28EF-A050-C29DEAC6187E}"/>
          </ac:spMkLst>
        </pc:spChg>
        <pc:spChg chg="mod">
          <ac:chgData name="Efaz Hossain" userId="2bfb29039e40fd5a" providerId="LiveId" clId="{9366F8CB-062C-4A77-B6F7-0A7987A16AA5}" dt="2024-04-24T02:54:12.786" v="1568" actId="33524"/>
          <ac:spMkLst>
            <pc:docMk/>
            <pc:sldMk cId="1943498923" sldId="273"/>
            <ac:spMk id="5" creationId="{77DA7F1F-2A53-4B9E-CC5E-D134A08D9715}"/>
          </ac:spMkLst>
        </pc:spChg>
        <pc:picChg chg="add mod">
          <ac:chgData name="Efaz Hossain" userId="2bfb29039e40fd5a" providerId="LiveId" clId="{9366F8CB-062C-4A77-B6F7-0A7987A16AA5}" dt="2024-04-24T02:47:31.644" v="966" actId="1076"/>
          <ac:picMkLst>
            <pc:docMk/>
            <pc:sldMk cId="1943498923" sldId="273"/>
            <ac:picMk id="7" creationId="{22563B66-1B7C-0A96-D264-2184030E617B}"/>
          </ac:picMkLst>
        </pc:picChg>
        <pc:picChg chg="del">
          <ac:chgData name="Efaz Hossain" userId="2bfb29039e40fd5a" providerId="LiveId" clId="{9366F8CB-062C-4A77-B6F7-0A7987A16AA5}" dt="2024-04-24T02:47:24.567" v="963" actId="478"/>
          <ac:picMkLst>
            <pc:docMk/>
            <pc:sldMk cId="1943498923" sldId="273"/>
            <ac:picMk id="1026" creationId="{0E1E17C8-6330-107D-F8F3-8B7D8AEFFFAC}"/>
          </ac:picMkLst>
        </pc:picChg>
      </pc:sldChg>
      <pc:sldChg chg="addSp delSp modSp add mod">
        <pc:chgData name="Efaz Hossain" userId="2bfb29039e40fd5a" providerId="LiveId" clId="{9366F8CB-062C-4A77-B6F7-0A7987A16AA5}" dt="2024-04-24T02:59:01.664" v="1688" actId="1076"/>
        <pc:sldMkLst>
          <pc:docMk/>
          <pc:sldMk cId="1942124171" sldId="274"/>
        </pc:sldMkLst>
        <pc:spChg chg="mod">
          <ac:chgData name="Efaz Hossain" userId="2bfb29039e40fd5a" providerId="LiveId" clId="{9366F8CB-062C-4A77-B6F7-0A7987A16AA5}" dt="2024-04-24T02:57:28.482" v="1678" actId="20577"/>
          <ac:spMkLst>
            <pc:docMk/>
            <pc:sldMk cId="1942124171" sldId="274"/>
            <ac:spMk id="2" creationId="{58A75638-3536-28EF-A050-C29DEAC6187E}"/>
          </ac:spMkLst>
        </pc:spChg>
        <pc:spChg chg="mod">
          <ac:chgData name="Efaz Hossain" userId="2bfb29039e40fd5a" providerId="LiveId" clId="{9366F8CB-062C-4A77-B6F7-0A7987A16AA5}" dt="2024-04-24T02:58:14.848" v="1679"/>
          <ac:spMkLst>
            <pc:docMk/>
            <pc:sldMk cId="1942124171" sldId="274"/>
            <ac:spMk id="5" creationId="{77DA7F1F-2A53-4B9E-CC5E-D134A08D9715}"/>
          </ac:spMkLst>
        </pc:spChg>
        <pc:picChg chg="del">
          <ac:chgData name="Efaz Hossain" userId="2bfb29039e40fd5a" providerId="LiveId" clId="{9366F8CB-062C-4A77-B6F7-0A7987A16AA5}" dt="2024-04-24T02:58:20.822" v="1680" actId="478"/>
          <ac:picMkLst>
            <pc:docMk/>
            <pc:sldMk cId="1942124171" sldId="274"/>
            <ac:picMk id="1026" creationId="{B9DF02F7-E38A-315D-0599-5B156A46E351}"/>
          </ac:picMkLst>
        </pc:picChg>
        <pc:picChg chg="add mod">
          <ac:chgData name="Efaz Hossain" userId="2bfb29039e40fd5a" providerId="LiveId" clId="{9366F8CB-062C-4A77-B6F7-0A7987A16AA5}" dt="2024-04-24T02:59:01.664" v="1688" actId="1076"/>
          <ac:picMkLst>
            <pc:docMk/>
            <pc:sldMk cId="1942124171" sldId="274"/>
            <ac:picMk id="2050" creationId="{FD0DA4A9-77B0-66B7-05C1-4C7E70E7BBC3}"/>
          </ac:picMkLst>
        </pc:picChg>
        <pc:picChg chg="del">
          <ac:chgData name="Efaz Hossain" userId="2bfb29039e40fd5a" providerId="LiveId" clId="{9366F8CB-062C-4A77-B6F7-0A7987A16AA5}" dt="2024-04-24T02:58:22.179" v="1681" actId="478"/>
          <ac:picMkLst>
            <pc:docMk/>
            <pc:sldMk cId="1942124171" sldId="274"/>
            <ac:picMk id="3076" creationId="{8A8A2F4C-996D-E592-56BA-D75AE1C2938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4/23/2024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800" dirty="0">
                <a:solidFill>
                  <a:schemeClr val="bg1"/>
                </a:solidFill>
              </a:rPr>
              <a:t>Zillow Home Value Prediction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Efaz Hossain</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5638-3536-28EF-A050-C29DEAC6187E}"/>
              </a:ext>
            </a:extLst>
          </p:cNvPr>
          <p:cNvSpPr>
            <a:spLocks noGrp="1"/>
          </p:cNvSpPr>
          <p:nvPr>
            <p:ph type="title"/>
          </p:nvPr>
        </p:nvSpPr>
        <p:spPr>
          <a:xfrm>
            <a:off x="575894" y="729658"/>
            <a:ext cx="4480738" cy="988332"/>
          </a:xfrm>
        </p:spPr>
        <p:txBody>
          <a:bodyPr/>
          <a:lstStyle/>
          <a:p>
            <a:r>
              <a:rPr lang="en-US" dirty="0"/>
              <a:t>Conclusion</a:t>
            </a:r>
          </a:p>
        </p:txBody>
      </p:sp>
      <p:sp>
        <p:nvSpPr>
          <p:cNvPr id="3" name="Rectangle 2">
            <a:extLst>
              <a:ext uri="{FF2B5EF4-FFF2-40B4-BE49-F238E27FC236}">
                <a16:creationId xmlns:a16="http://schemas.microsoft.com/office/drawing/2014/main" id="{9709D9C2-F9FB-DA00-9EB7-6174707443E8}"/>
              </a:ext>
            </a:extLst>
          </p:cNvPr>
          <p:cNvSpPr/>
          <p:nvPr/>
        </p:nvSpPr>
        <p:spPr>
          <a:xfrm>
            <a:off x="438912" y="1856232"/>
            <a:ext cx="4800600" cy="4800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71FBD42-1610-2DA8-631C-D4718D8B2743}"/>
              </a:ext>
            </a:extLst>
          </p:cNvPr>
          <p:cNvSpPr/>
          <p:nvPr/>
        </p:nvSpPr>
        <p:spPr>
          <a:xfrm>
            <a:off x="5239512" y="729658"/>
            <a:ext cx="6513576" cy="592717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DA7F1F-2A53-4B9E-CC5E-D134A08D9715}"/>
              </a:ext>
            </a:extLst>
          </p:cNvPr>
          <p:cNvSpPr txBox="1"/>
          <p:nvPr/>
        </p:nvSpPr>
        <p:spPr>
          <a:xfrm>
            <a:off x="575894" y="2167128"/>
            <a:ext cx="4480738"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This score indicates that, on average, the model's predictions deviate by approximately 0.5331 from the actual log error differences. By comparing this score with others and evaluating performance on different subsets of the data, strengths and areas for improvement can be identified. Lower log error differences suggest potential enhancements to Zillow's property valuation algorithm, which could lead to improved user satisfaction and platform competitiveness. </a:t>
            </a:r>
          </a:p>
        </p:txBody>
      </p:sp>
      <p:sp>
        <p:nvSpPr>
          <p:cNvPr id="8" name="Title 1">
            <a:extLst>
              <a:ext uri="{FF2B5EF4-FFF2-40B4-BE49-F238E27FC236}">
                <a16:creationId xmlns:a16="http://schemas.microsoft.com/office/drawing/2014/main" id="{A345BCB3-4C41-CED3-C9D2-5F8C5BAADE7A}"/>
              </a:ext>
            </a:extLst>
          </p:cNvPr>
          <p:cNvSpPr txBox="1">
            <a:spLocks/>
          </p:cNvSpPr>
          <p:nvPr/>
        </p:nvSpPr>
        <p:spPr>
          <a:xfrm>
            <a:off x="5559374" y="737425"/>
            <a:ext cx="4480738"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Future Work</a:t>
            </a:r>
          </a:p>
        </p:txBody>
      </p:sp>
      <p:sp>
        <p:nvSpPr>
          <p:cNvPr id="9" name="TextBox 8">
            <a:extLst>
              <a:ext uri="{FF2B5EF4-FFF2-40B4-BE49-F238E27FC236}">
                <a16:creationId xmlns:a16="http://schemas.microsoft.com/office/drawing/2014/main" id="{8CB721FF-04A4-531A-3D48-1F53DC9B2BEE}"/>
              </a:ext>
            </a:extLst>
          </p:cNvPr>
          <p:cNvSpPr txBox="1"/>
          <p:nvPr/>
        </p:nvSpPr>
        <p:spPr>
          <a:xfrm>
            <a:off x="5559374" y="2167128"/>
            <a:ext cx="4480738"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Future work may involve exploring alternative modeling techniques or incorporating additional data sources to further refine predictive accuracy and address any remaining challenges</a:t>
            </a:r>
          </a:p>
          <a:p>
            <a:pPr marL="285750" indent="-285750">
              <a:buFont typeface="Arial" panose="020B0604020202020204" pitchFamily="34" charset="0"/>
              <a:buChar char="•"/>
            </a:pPr>
            <a:r>
              <a:rPr lang="en-US" dirty="0">
                <a:solidFill>
                  <a:schemeClr val="bg1"/>
                </a:solidFill>
              </a:rPr>
              <a:t>A Deep Learning Model was attempted but results were not up to standards</a:t>
            </a:r>
          </a:p>
        </p:txBody>
      </p:sp>
      <p:pic>
        <p:nvPicPr>
          <p:cNvPr id="11" name="Picture 10">
            <a:extLst>
              <a:ext uri="{FF2B5EF4-FFF2-40B4-BE49-F238E27FC236}">
                <a16:creationId xmlns:a16="http://schemas.microsoft.com/office/drawing/2014/main" id="{DD26F22E-D51B-82E1-DD0E-C3E4A1C89CF1}"/>
              </a:ext>
            </a:extLst>
          </p:cNvPr>
          <p:cNvPicPr>
            <a:picLocks noChangeAspect="1"/>
          </p:cNvPicPr>
          <p:nvPr/>
        </p:nvPicPr>
        <p:blipFill>
          <a:blip r:embed="rId2"/>
          <a:stretch>
            <a:fillRect/>
          </a:stretch>
        </p:blipFill>
        <p:spPr>
          <a:xfrm>
            <a:off x="6087567" y="4256532"/>
            <a:ext cx="3952545" cy="2024919"/>
          </a:xfrm>
          <a:prstGeom prst="rect">
            <a:avLst/>
          </a:prstGeom>
        </p:spPr>
      </p:pic>
    </p:spTree>
    <p:extLst>
      <p:ext uri="{BB962C8B-B14F-4D97-AF65-F5344CB8AC3E}">
        <p14:creationId xmlns:p14="http://schemas.microsoft.com/office/powerpoint/2010/main" val="411257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5638-3536-28EF-A050-C29DEAC6187E}"/>
              </a:ext>
            </a:extLst>
          </p:cNvPr>
          <p:cNvSpPr>
            <a:spLocks noGrp="1"/>
          </p:cNvSpPr>
          <p:nvPr>
            <p:ph type="title"/>
          </p:nvPr>
        </p:nvSpPr>
        <p:spPr>
          <a:xfrm>
            <a:off x="575894" y="729658"/>
            <a:ext cx="4480738" cy="988332"/>
          </a:xfrm>
        </p:spPr>
        <p:txBody>
          <a:bodyPr/>
          <a:lstStyle/>
          <a:p>
            <a:r>
              <a:rPr lang="en-US" dirty="0"/>
              <a:t>Project Background</a:t>
            </a:r>
          </a:p>
        </p:txBody>
      </p:sp>
      <p:sp>
        <p:nvSpPr>
          <p:cNvPr id="3" name="Rectangle 2">
            <a:extLst>
              <a:ext uri="{FF2B5EF4-FFF2-40B4-BE49-F238E27FC236}">
                <a16:creationId xmlns:a16="http://schemas.microsoft.com/office/drawing/2014/main" id="{9709D9C2-F9FB-DA00-9EB7-6174707443E8}"/>
              </a:ext>
            </a:extLst>
          </p:cNvPr>
          <p:cNvSpPr/>
          <p:nvPr/>
        </p:nvSpPr>
        <p:spPr>
          <a:xfrm>
            <a:off x="438912" y="1856232"/>
            <a:ext cx="4800600" cy="4800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71FBD42-1610-2DA8-631C-D4718D8B2743}"/>
              </a:ext>
            </a:extLst>
          </p:cNvPr>
          <p:cNvSpPr/>
          <p:nvPr/>
        </p:nvSpPr>
        <p:spPr>
          <a:xfrm>
            <a:off x="5239512" y="530352"/>
            <a:ext cx="6513576" cy="6126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DA7F1F-2A53-4B9E-CC5E-D134A08D9715}"/>
              </a:ext>
            </a:extLst>
          </p:cNvPr>
          <p:cNvSpPr txBox="1"/>
          <p:nvPr/>
        </p:nvSpPr>
        <p:spPr>
          <a:xfrm>
            <a:off x="575894" y="2167128"/>
            <a:ext cx="4480738"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Zillow Home Estimate Kaggle challenge tasked participants with creating machine learning models to predict home sale prices using a dataset provided by Zillow. The goal was to improve Zillow's Zestimate algorithm for estimating home values. Competitors aimed to develop accurate predictive models by analyzing features like square footage, location, and more.</a:t>
            </a:r>
          </a:p>
        </p:txBody>
      </p:sp>
      <p:sp>
        <p:nvSpPr>
          <p:cNvPr id="6" name="AutoShape 2" descr="Zillow Vector Logo - Download Free SVG Icon | Worldvectorlogo">
            <a:extLst>
              <a:ext uri="{FF2B5EF4-FFF2-40B4-BE49-F238E27FC236}">
                <a16:creationId xmlns:a16="http://schemas.microsoft.com/office/drawing/2014/main" id="{1405BE11-B194-0491-4C15-A9AE6759B50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ow to Find a House on Zillow with Advanced Search Techniques | Zillow">
            <a:extLst>
              <a:ext uri="{FF2B5EF4-FFF2-40B4-BE49-F238E27FC236}">
                <a16:creationId xmlns:a16="http://schemas.microsoft.com/office/drawing/2014/main" id="{FD0DA4A9-77B0-66B7-05C1-4C7E70E7B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392" y="1856232"/>
            <a:ext cx="6545400" cy="3694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12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5638-3536-28EF-A050-C29DEAC6187E}"/>
              </a:ext>
            </a:extLst>
          </p:cNvPr>
          <p:cNvSpPr>
            <a:spLocks noGrp="1"/>
          </p:cNvSpPr>
          <p:nvPr>
            <p:ph type="title"/>
          </p:nvPr>
        </p:nvSpPr>
        <p:spPr>
          <a:xfrm>
            <a:off x="575894" y="729658"/>
            <a:ext cx="4480738" cy="988332"/>
          </a:xfrm>
        </p:spPr>
        <p:txBody>
          <a:bodyPr/>
          <a:lstStyle/>
          <a:p>
            <a:r>
              <a:rPr lang="en-US" dirty="0"/>
              <a:t>Objective</a:t>
            </a:r>
          </a:p>
        </p:txBody>
      </p:sp>
      <p:sp>
        <p:nvSpPr>
          <p:cNvPr id="3" name="Rectangle 2">
            <a:extLst>
              <a:ext uri="{FF2B5EF4-FFF2-40B4-BE49-F238E27FC236}">
                <a16:creationId xmlns:a16="http://schemas.microsoft.com/office/drawing/2014/main" id="{9709D9C2-F9FB-DA00-9EB7-6174707443E8}"/>
              </a:ext>
            </a:extLst>
          </p:cNvPr>
          <p:cNvSpPr/>
          <p:nvPr/>
        </p:nvSpPr>
        <p:spPr>
          <a:xfrm>
            <a:off x="438912" y="1856232"/>
            <a:ext cx="4800600" cy="4800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71FBD42-1610-2DA8-631C-D4718D8B2743}"/>
              </a:ext>
            </a:extLst>
          </p:cNvPr>
          <p:cNvSpPr/>
          <p:nvPr/>
        </p:nvSpPr>
        <p:spPr>
          <a:xfrm>
            <a:off x="5239512" y="530352"/>
            <a:ext cx="6513576" cy="6126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DA7F1F-2A53-4B9E-CC5E-D134A08D9715}"/>
              </a:ext>
            </a:extLst>
          </p:cNvPr>
          <p:cNvSpPr txBox="1"/>
          <p:nvPr/>
        </p:nvSpPr>
        <p:spPr>
          <a:xfrm>
            <a:off x="575894" y="2167128"/>
            <a:ext cx="4480738"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objective of this challenge is to develop a model that accurately predicts the log-error between the actual sale price and the predicted sale price of homes in Los Angeles County over a specific period of time (2016-2017). </a:t>
            </a:r>
          </a:p>
        </p:txBody>
      </p:sp>
      <p:sp>
        <p:nvSpPr>
          <p:cNvPr id="6" name="AutoShape 2" descr="Zillow Vector Logo - Download Free SVG Icon | Worldvectorlogo">
            <a:extLst>
              <a:ext uri="{FF2B5EF4-FFF2-40B4-BE49-F238E27FC236}">
                <a16:creationId xmlns:a16="http://schemas.microsoft.com/office/drawing/2014/main" id="{1405BE11-B194-0491-4C15-A9AE6759B50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Zillow Logo and symbol, meaning, history, PNG, brand">
            <a:extLst>
              <a:ext uri="{FF2B5EF4-FFF2-40B4-BE49-F238E27FC236}">
                <a16:creationId xmlns:a16="http://schemas.microsoft.com/office/drawing/2014/main" id="{8A8A2F4C-996D-E592-56BA-D75AE1C29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512" y="813359"/>
            <a:ext cx="5961888" cy="17885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use a status symbol for you? Have proper notion about home | Lifestyle  Decor | English Manorama">
            <a:extLst>
              <a:ext uri="{FF2B5EF4-FFF2-40B4-BE49-F238E27FC236}">
                <a16:creationId xmlns:a16="http://schemas.microsoft.com/office/drawing/2014/main" id="{B9DF02F7-E38A-315D-0599-5B156A46E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39490"/>
            <a:ext cx="5044440" cy="262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52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5638-3536-28EF-A050-C29DEAC6187E}"/>
              </a:ext>
            </a:extLst>
          </p:cNvPr>
          <p:cNvSpPr>
            <a:spLocks noGrp="1"/>
          </p:cNvSpPr>
          <p:nvPr>
            <p:ph type="title"/>
          </p:nvPr>
        </p:nvSpPr>
        <p:spPr>
          <a:xfrm>
            <a:off x="575894" y="729658"/>
            <a:ext cx="4480738" cy="988332"/>
          </a:xfrm>
        </p:spPr>
        <p:txBody>
          <a:bodyPr/>
          <a:lstStyle/>
          <a:p>
            <a:r>
              <a:rPr lang="en-US" dirty="0"/>
              <a:t>Dataset content</a:t>
            </a:r>
          </a:p>
        </p:txBody>
      </p:sp>
      <p:sp>
        <p:nvSpPr>
          <p:cNvPr id="3" name="Rectangle 2">
            <a:extLst>
              <a:ext uri="{FF2B5EF4-FFF2-40B4-BE49-F238E27FC236}">
                <a16:creationId xmlns:a16="http://schemas.microsoft.com/office/drawing/2014/main" id="{9709D9C2-F9FB-DA00-9EB7-6174707443E8}"/>
              </a:ext>
            </a:extLst>
          </p:cNvPr>
          <p:cNvSpPr/>
          <p:nvPr/>
        </p:nvSpPr>
        <p:spPr>
          <a:xfrm>
            <a:off x="438912" y="1856232"/>
            <a:ext cx="4800600" cy="4800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71FBD42-1610-2DA8-631C-D4718D8B2743}"/>
              </a:ext>
            </a:extLst>
          </p:cNvPr>
          <p:cNvSpPr/>
          <p:nvPr/>
        </p:nvSpPr>
        <p:spPr>
          <a:xfrm>
            <a:off x="5239512" y="530352"/>
            <a:ext cx="6513576" cy="6126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DA7F1F-2A53-4B9E-CC5E-D134A08D9715}"/>
              </a:ext>
            </a:extLst>
          </p:cNvPr>
          <p:cNvSpPr txBox="1"/>
          <p:nvPr/>
        </p:nvSpPr>
        <p:spPr>
          <a:xfrm>
            <a:off x="575894" y="2167128"/>
            <a:ext cx="4480738"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Provided with four datasets</a:t>
            </a:r>
          </a:p>
          <a:p>
            <a:pPr marL="742950" lvl="1" indent="-285750">
              <a:buFont typeface="Arial" panose="020B0604020202020204" pitchFamily="34" charset="0"/>
              <a:buChar char="•"/>
            </a:pPr>
            <a:r>
              <a:rPr lang="en-US" dirty="0">
                <a:solidFill>
                  <a:schemeClr val="bg1"/>
                </a:solidFill>
              </a:rPr>
              <a:t>Two related to properties sold in 2016 and 2017</a:t>
            </a:r>
          </a:p>
          <a:p>
            <a:pPr marL="742950" lvl="1" indent="-285750">
              <a:buFont typeface="Arial" panose="020B0604020202020204" pitchFamily="34" charset="0"/>
              <a:buChar char="•"/>
            </a:pPr>
            <a:r>
              <a:rPr lang="en-US" dirty="0">
                <a:solidFill>
                  <a:schemeClr val="bg1"/>
                </a:solidFill>
              </a:rPr>
              <a:t>Two training sets containing all transactions for specific properties</a:t>
            </a:r>
          </a:p>
          <a:p>
            <a:pPr marL="285750" indent="-285750">
              <a:buFont typeface="Arial" panose="020B0604020202020204" pitchFamily="34" charset="0"/>
              <a:buChar char="•"/>
            </a:pPr>
            <a:r>
              <a:rPr lang="en-US" dirty="0">
                <a:solidFill>
                  <a:schemeClr val="bg1"/>
                </a:solidFill>
              </a:rPr>
              <a:t>Features: </a:t>
            </a:r>
            <a:r>
              <a:rPr lang="en-US" dirty="0" err="1">
                <a:solidFill>
                  <a:schemeClr val="bg1"/>
                </a:solidFill>
              </a:rPr>
              <a:t>parcelid</a:t>
            </a:r>
            <a:r>
              <a:rPr lang="en-US" dirty="0">
                <a:solidFill>
                  <a:schemeClr val="bg1"/>
                </a:solidFill>
              </a:rPr>
              <a:t>, </a:t>
            </a:r>
            <a:r>
              <a:rPr lang="en-US" dirty="0" err="1">
                <a:solidFill>
                  <a:schemeClr val="bg1"/>
                </a:solidFill>
              </a:rPr>
              <a:t>logerror</a:t>
            </a:r>
            <a:r>
              <a:rPr lang="en-US" dirty="0">
                <a:solidFill>
                  <a:schemeClr val="bg1"/>
                </a:solidFill>
              </a:rPr>
              <a:t>, </a:t>
            </a:r>
            <a:r>
              <a:rPr lang="en-US" dirty="0" err="1">
                <a:solidFill>
                  <a:schemeClr val="bg1"/>
                </a:solidFill>
              </a:rPr>
              <a:t>transactiondate</a:t>
            </a:r>
            <a:r>
              <a:rPr lang="en-US" dirty="0">
                <a:solidFill>
                  <a:schemeClr val="bg1"/>
                </a:solidFill>
              </a:rPr>
              <a:t>, and around 59 additional columns describing each property</a:t>
            </a:r>
          </a:p>
        </p:txBody>
      </p:sp>
      <p:pic>
        <p:nvPicPr>
          <p:cNvPr id="4102" name="Picture 6" descr="What is machine learning? Understanding types &amp; applications">
            <a:extLst>
              <a:ext uri="{FF2B5EF4-FFF2-40B4-BE49-F238E27FC236}">
                <a16:creationId xmlns:a16="http://schemas.microsoft.com/office/drawing/2014/main" id="{BB676199-3206-3CB0-2636-89837C92D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606" y="998061"/>
            <a:ext cx="590550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24A9D4A-383D-E098-CA65-A57592D53FA5}"/>
              </a:ext>
            </a:extLst>
          </p:cNvPr>
          <p:cNvPicPr>
            <a:picLocks noChangeAspect="1"/>
          </p:cNvPicPr>
          <p:nvPr/>
        </p:nvPicPr>
        <p:blipFill>
          <a:blip r:embed="rId3"/>
          <a:stretch>
            <a:fillRect/>
          </a:stretch>
        </p:blipFill>
        <p:spPr>
          <a:xfrm>
            <a:off x="5713289" y="4475452"/>
            <a:ext cx="6039799" cy="1457650"/>
          </a:xfrm>
          <a:prstGeom prst="rect">
            <a:avLst/>
          </a:prstGeom>
        </p:spPr>
      </p:pic>
    </p:spTree>
    <p:extLst>
      <p:ext uri="{BB962C8B-B14F-4D97-AF65-F5344CB8AC3E}">
        <p14:creationId xmlns:p14="http://schemas.microsoft.com/office/powerpoint/2010/main" val="253298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5638-3536-28EF-A050-C29DEAC6187E}"/>
              </a:ext>
            </a:extLst>
          </p:cNvPr>
          <p:cNvSpPr>
            <a:spLocks noGrp="1"/>
          </p:cNvSpPr>
          <p:nvPr>
            <p:ph type="title"/>
          </p:nvPr>
        </p:nvSpPr>
        <p:spPr>
          <a:xfrm>
            <a:off x="575894" y="729658"/>
            <a:ext cx="4480738" cy="988332"/>
          </a:xfrm>
        </p:spPr>
        <p:txBody>
          <a:bodyPr/>
          <a:lstStyle/>
          <a:p>
            <a:r>
              <a:rPr lang="en-US" dirty="0"/>
              <a:t>Exploratory Data Analysis (EDA)</a:t>
            </a:r>
          </a:p>
        </p:txBody>
      </p:sp>
      <p:sp>
        <p:nvSpPr>
          <p:cNvPr id="3" name="Rectangle 2">
            <a:extLst>
              <a:ext uri="{FF2B5EF4-FFF2-40B4-BE49-F238E27FC236}">
                <a16:creationId xmlns:a16="http://schemas.microsoft.com/office/drawing/2014/main" id="{9709D9C2-F9FB-DA00-9EB7-6174707443E8}"/>
              </a:ext>
            </a:extLst>
          </p:cNvPr>
          <p:cNvSpPr/>
          <p:nvPr/>
        </p:nvSpPr>
        <p:spPr>
          <a:xfrm>
            <a:off x="438912" y="1856232"/>
            <a:ext cx="4800600" cy="4800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71FBD42-1610-2DA8-631C-D4718D8B2743}"/>
              </a:ext>
            </a:extLst>
          </p:cNvPr>
          <p:cNvSpPr/>
          <p:nvPr/>
        </p:nvSpPr>
        <p:spPr>
          <a:xfrm>
            <a:off x="5239512" y="530352"/>
            <a:ext cx="6513576" cy="6126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DA7F1F-2A53-4B9E-CC5E-D134A08D9715}"/>
              </a:ext>
            </a:extLst>
          </p:cNvPr>
          <p:cNvSpPr txBox="1"/>
          <p:nvPr/>
        </p:nvSpPr>
        <p:spPr>
          <a:xfrm>
            <a:off x="575894" y="2167128"/>
            <a:ext cx="4480738"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EDA conducted for this challenge consisted of these quick points</a:t>
            </a:r>
          </a:p>
          <a:p>
            <a:pPr marL="742950" lvl="1" indent="-285750">
              <a:buFont typeface="Arial" panose="020B0604020202020204" pitchFamily="34" charset="0"/>
              <a:buChar char="•"/>
            </a:pPr>
            <a:r>
              <a:rPr lang="en-US" dirty="0">
                <a:solidFill>
                  <a:schemeClr val="bg1"/>
                </a:solidFill>
              </a:rPr>
              <a:t>Approximately 90,275 properties are used in training the model for this challenge</a:t>
            </a:r>
          </a:p>
          <a:p>
            <a:pPr marL="742950" lvl="1" indent="-285750">
              <a:buFont typeface="Arial" panose="020B0604020202020204" pitchFamily="34" charset="0"/>
              <a:buChar char="•"/>
            </a:pPr>
            <a:r>
              <a:rPr lang="en-US" dirty="0">
                <a:solidFill>
                  <a:schemeClr val="bg1"/>
                </a:solidFill>
              </a:rPr>
              <a:t>Distribution of the Log Error and the Months of Transactions</a:t>
            </a:r>
          </a:p>
          <a:p>
            <a:pPr marL="1200150" lvl="2" indent="-285750">
              <a:buFont typeface="Arial" panose="020B0604020202020204" pitchFamily="34" charset="0"/>
              <a:buChar char="•"/>
            </a:pPr>
            <a:r>
              <a:rPr lang="en-US" dirty="0">
                <a:solidFill>
                  <a:schemeClr val="bg1"/>
                </a:solidFill>
              </a:rPr>
              <a:t>Outliers did exist in the Log Error distributions</a:t>
            </a:r>
          </a:p>
          <a:p>
            <a:pPr marL="742950" lvl="1" indent="-285750">
              <a:buFont typeface="Arial" panose="020B0604020202020204" pitchFamily="34" charset="0"/>
              <a:buChar char="•"/>
            </a:pPr>
            <a:r>
              <a:rPr lang="en-US" dirty="0">
                <a:solidFill>
                  <a:schemeClr val="bg1"/>
                </a:solidFill>
              </a:rPr>
              <a:t>Overall location of each property in the California region</a:t>
            </a:r>
          </a:p>
        </p:txBody>
      </p:sp>
      <p:pic>
        <p:nvPicPr>
          <p:cNvPr id="2050" name="Picture 2">
            <a:extLst>
              <a:ext uri="{FF2B5EF4-FFF2-40B4-BE49-F238E27FC236}">
                <a16:creationId xmlns:a16="http://schemas.microsoft.com/office/drawing/2014/main" id="{7442C0A2-0756-17FF-5EAC-E7DE0D0AF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6129" y="983401"/>
            <a:ext cx="2879277" cy="17176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6D239DF-752F-D888-F0FE-AA720FBA8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6128" y="3499530"/>
            <a:ext cx="3311779" cy="32723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5BCFA94-5D99-75CC-3414-F61608C20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2196" y="3593592"/>
            <a:ext cx="2743772" cy="25836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13B0543-2CF5-C6C6-434D-66F17E7D8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2334" y="921189"/>
            <a:ext cx="2743772" cy="209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09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5638-3536-28EF-A050-C29DEAC6187E}"/>
              </a:ext>
            </a:extLst>
          </p:cNvPr>
          <p:cNvSpPr>
            <a:spLocks noGrp="1"/>
          </p:cNvSpPr>
          <p:nvPr>
            <p:ph type="title"/>
          </p:nvPr>
        </p:nvSpPr>
        <p:spPr>
          <a:xfrm>
            <a:off x="575894" y="729658"/>
            <a:ext cx="4480738" cy="988332"/>
          </a:xfrm>
        </p:spPr>
        <p:txBody>
          <a:bodyPr/>
          <a:lstStyle/>
          <a:p>
            <a:r>
              <a:rPr lang="en-US" dirty="0"/>
              <a:t>Data Preprocessing</a:t>
            </a:r>
          </a:p>
        </p:txBody>
      </p:sp>
      <p:sp>
        <p:nvSpPr>
          <p:cNvPr id="3" name="Rectangle 2">
            <a:extLst>
              <a:ext uri="{FF2B5EF4-FFF2-40B4-BE49-F238E27FC236}">
                <a16:creationId xmlns:a16="http://schemas.microsoft.com/office/drawing/2014/main" id="{9709D9C2-F9FB-DA00-9EB7-6174707443E8}"/>
              </a:ext>
            </a:extLst>
          </p:cNvPr>
          <p:cNvSpPr/>
          <p:nvPr/>
        </p:nvSpPr>
        <p:spPr>
          <a:xfrm>
            <a:off x="438912" y="1856232"/>
            <a:ext cx="4800600" cy="4800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71FBD42-1610-2DA8-631C-D4718D8B2743}"/>
              </a:ext>
            </a:extLst>
          </p:cNvPr>
          <p:cNvSpPr/>
          <p:nvPr/>
        </p:nvSpPr>
        <p:spPr>
          <a:xfrm>
            <a:off x="5239512" y="530352"/>
            <a:ext cx="6513576" cy="6126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TextBox 4">
            <a:extLst>
              <a:ext uri="{FF2B5EF4-FFF2-40B4-BE49-F238E27FC236}">
                <a16:creationId xmlns:a16="http://schemas.microsoft.com/office/drawing/2014/main" id="{77DA7F1F-2A53-4B9E-CC5E-D134A08D9715}"/>
              </a:ext>
            </a:extLst>
          </p:cNvPr>
          <p:cNvSpPr txBox="1"/>
          <p:nvPr/>
        </p:nvSpPr>
        <p:spPr>
          <a:xfrm>
            <a:off x="575894" y="2167128"/>
            <a:ext cx="4480738"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This dataset had a ton of missing data after merging the train and properties dataset, and to alleviate it, these methods were conducted</a:t>
            </a:r>
          </a:p>
          <a:p>
            <a:pPr marL="742950" lvl="1" indent="-285750">
              <a:buFont typeface="Arial" panose="020B0604020202020204" pitchFamily="34" charset="0"/>
              <a:buChar char="•"/>
            </a:pPr>
            <a:r>
              <a:rPr lang="en-US" dirty="0">
                <a:solidFill>
                  <a:schemeClr val="bg1"/>
                </a:solidFill>
              </a:rPr>
              <a:t>Checking for Missing/Null Values</a:t>
            </a:r>
          </a:p>
          <a:p>
            <a:pPr marL="742950" lvl="1" indent="-285750">
              <a:buFont typeface="Arial" panose="020B0604020202020204" pitchFamily="34" charset="0"/>
              <a:buChar char="•"/>
            </a:pPr>
            <a:r>
              <a:rPr lang="en-US" dirty="0">
                <a:solidFill>
                  <a:schemeClr val="bg1"/>
                </a:solidFill>
              </a:rPr>
              <a:t>If Missing, impute the dataset with..</a:t>
            </a:r>
          </a:p>
          <a:p>
            <a:pPr marL="1200150" lvl="2" indent="-285750">
              <a:buFont typeface="Arial" panose="020B0604020202020204" pitchFamily="34" charset="0"/>
              <a:buChar char="•"/>
            </a:pPr>
            <a:r>
              <a:rPr lang="en-US" dirty="0">
                <a:solidFill>
                  <a:schemeClr val="bg1"/>
                </a:solidFill>
              </a:rPr>
              <a:t>Mode (Categorical)</a:t>
            </a:r>
          </a:p>
          <a:p>
            <a:pPr marL="1200150" lvl="2" indent="-285750">
              <a:buFont typeface="Arial" panose="020B0604020202020204" pitchFamily="34" charset="0"/>
              <a:buChar char="•"/>
            </a:pPr>
            <a:r>
              <a:rPr lang="en-US" dirty="0">
                <a:solidFill>
                  <a:schemeClr val="bg1"/>
                </a:solidFill>
              </a:rPr>
              <a:t>Mean (Normally Distributed Categories)</a:t>
            </a:r>
          </a:p>
          <a:p>
            <a:pPr marL="1200150" lvl="2" indent="-285750">
              <a:buFont typeface="Arial" panose="020B0604020202020204" pitchFamily="34" charset="0"/>
              <a:buChar char="•"/>
            </a:pPr>
            <a:r>
              <a:rPr lang="en-US" dirty="0">
                <a:solidFill>
                  <a:schemeClr val="bg1"/>
                </a:solidFill>
              </a:rPr>
              <a:t>Median (Highly-skewed Categories)</a:t>
            </a:r>
          </a:p>
          <a:p>
            <a:pPr marL="742950" lvl="1" indent="-285750">
              <a:buFont typeface="Arial" panose="020B0604020202020204" pitchFamily="34" charset="0"/>
              <a:buChar char="•"/>
            </a:pPr>
            <a:r>
              <a:rPr lang="en-US" dirty="0">
                <a:solidFill>
                  <a:schemeClr val="bg1"/>
                </a:solidFill>
              </a:rPr>
              <a:t>Encode categorical variables with </a:t>
            </a:r>
            <a:r>
              <a:rPr lang="en-US" dirty="0" err="1">
                <a:solidFill>
                  <a:schemeClr val="bg1"/>
                </a:solidFill>
              </a:rPr>
              <a:t>LabelEncoder</a:t>
            </a:r>
            <a:endParaRPr lang="en-US" dirty="0">
              <a:solidFill>
                <a:schemeClr val="bg1"/>
              </a:solidFill>
            </a:endParaRPr>
          </a:p>
          <a:p>
            <a:pPr marL="742950" lvl="1" indent="-285750">
              <a:buFont typeface="Arial" panose="020B0604020202020204" pitchFamily="34" charset="0"/>
              <a:buChar char="•"/>
            </a:pPr>
            <a:endParaRPr lang="en-US" dirty="0">
              <a:solidFill>
                <a:schemeClr val="bg1"/>
              </a:solidFill>
            </a:endParaRPr>
          </a:p>
        </p:txBody>
      </p:sp>
      <p:pic>
        <p:nvPicPr>
          <p:cNvPr id="10" name="Picture 9">
            <a:extLst>
              <a:ext uri="{FF2B5EF4-FFF2-40B4-BE49-F238E27FC236}">
                <a16:creationId xmlns:a16="http://schemas.microsoft.com/office/drawing/2014/main" id="{2AB614A6-D2DA-29D6-BF7B-EDF5DE6C489F}"/>
              </a:ext>
            </a:extLst>
          </p:cNvPr>
          <p:cNvPicPr>
            <a:picLocks noChangeAspect="1"/>
          </p:cNvPicPr>
          <p:nvPr/>
        </p:nvPicPr>
        <p:blipFill>
          <a:blip r:embed="rId2"/>
          <a:stretch>
            <a:fillRect/>
          </a:stretch>
        </p:blipFill>
        <p:spPr>
          <a:xfrm>
            <a:off x="6396962" y="1192535"/>
            <a:ext cx="4353533" cy="1247949"/>
          </a:xfrm>
          <a:prstGeom prst="rect">
            <a:avLst/>
          </a:prstGeom>
        </p:spPr>
      </p:pic>
      <p:pic>
        <p:nvPicPr>
          <p:cNvPr id="11" name="Picture 10">
            <a:extLst>
              <a:ext uri="{FF2B5EF4-FFF2-40B4-BE49-F238E27FC236}">
                <a16:creationId xmlns:a16="http://schemas.microsoft.com/office/drawing/2014/main" id="{47C7E4C1-2C8E-65C1-5E34-99AED86EC800}"/>
              </a:ext>
            </a:extLst>
          </p:cNvPr>
          <p:cNvPicPr>
            <a:picLocks noChangeAspect="1"/>
          </p:cNvPicPr>
          <p:nvPr/>
        </p:nvPicPr>
        <p:blipFill>
          <a:blip r:embed="rId3"/>
          <a:stretch>
            <a:fillRect/>
          </a:stretch>
        </p:blipFill>
        <p:spPr>
          <a:xfrm>
            <a:off x="7369276" y="2697840"/>
            <a:ext cx="2408904" cy="2150808"/>
          </a:xfrm>
          <a:prstGeom prst="rect">
            <a:avLst/>
          </a:prstGeom>
        </p:spPr>
      </p:pic>
      <p:pic>
        <p:nvPicPr>
          <p:cNvPr id="13" name="Picture 12">
            <a:extLst>
              <a:ext uri="{FF2B5EF4-FFF2-40B4-BE49-F238E27FC236}">
                <a16:creationId xmlns:a16="http://schemas.microsoft.com/office/drawing/2014/main" id="{A5658B5F-0503-5E68-4590-BB4FC062F222}"/>
              </a:ext>
            </a:extLst>
          </p:cNvPr>
          <p:cNvPicPr>
            <a:picLocks noChangeAspect="1"/>
          </p:cNvPicPr>
          <p:nvPr/>
        </p:nvPicPr>
        <p:blipFill>
          <a:blip r:embed="rId4"/>
          <a:stretch>
            <a:fillRect/>
          </a:stretch>
        </p:blipFill>
        <p:spPr>
          <a:xfrm>
            <a:off x="5814825" y="5106005"/>
            <a:ext cx="5965543" cy="1422294"/>
          </a:xfrm>
          <a:prstGeom prst="rect">
            <a:avLst/>
          </a:prstGeom>
        </p:spPr>
      </p:pic>
    </p:spTree>
    <p:extLst>
      <p:ext uri="{BB962C8B-B14F-4D97-AF65-F5344CB8AC3E}">
        <p14:creationId xmlns:p14="http://schemas.microsoft.com/office/powerpoint/2010/main" val="160962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5638-3536-28EF-A050-C29DEAC6187E}"/>
              </a:ext>
            </a:extLst>
          </p:cNvPr>
          <p:cNvSpPr>
            <a:spLocks noGrp="1"/>
          </p:cNvSpPr>
          <p:nvPr>
            <p:ph type="title"/>
          </p:nvPr>
        </p:nvSpPr>
        <p:spPr>
          <a:xfrm>
            <a:off x="575894" y="729658"/>
            <a:ext cx="4480738" cy="988332"/>
          </a:xfrm>
        </p:spPr>
        <p:txBody>
          <a:bodyPr/>
          <a:lstStyle/>
          <a:p>
            <a:r>
              <a:rPr lang="en-US" dirty="0"/>
              <a:t>Feature Importance</a:t>
            </a:r>
          </a:p>
        </p:txBody>
      </p:sp>
      <p:sp>
        <p:nvSpPr>
          <p:cNvPr id="3" name="Rectangle 2">
            <a:extLst>
              <a:ext uri="{FF2B5EF4-FFF2-40B4-BE49-F238E27FC236}">
                <a16:creationId xmlns:a16="http://schemas.microsoft.com/office/drawing/2014/main" id="{9709D9C2-F9FB-DA00-9EB7-6174707443E8}"/>
              </a:ext>
            </a:extLst>
          </p:cNvPr>
          <p:cNvSpPr/>
          <p:nvPr/>
        </p:nvSpPr>
        <p:spPr>
          <a:xfrm>
            <a:off x="438912" y="1856232"/>
            <a:ext cx="4800600" cy="4800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71FBD42-1610-2DA8-631C-D4718D8B2743}"/>
              </a:ext>
            </a:extLst>
          </p:cNvPr>
          <p:cNvSpPr/>
          <p:nvPr/>
        </p:nvSpPr>
        <p:spPr>
          <a:xfrm>
            <a:off x="5239512" y="530352"/>
            <a:ext cx="6513576" cy="6126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DA7F1F-2A53-4B9E-CC5E-D134A08D9715}"/>
              </a:ext>
            </a:extLst>
          </p:cNvPr>
          <p:cNvSpPr txBox="1"/>
          <p:nvPr/>
        </p:nvSpPr>
        <p:spPr>
          <a:xfrm>
            <a:off x="575894" y="2167128"/>
            <a:ext cx="4480738"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Of the 58 categories for each property, only these 10 contain the most importance in determining the best model fit. But only four takes up more than 70% of the feature importance in this dataset.</a:t>
            </a:r>
          </a:p>
          <a:p>
            <a:pPr marL="742950" lvl="1" indent="-285750">
              <a:buFont typeface="Arial" panose="020B0604020202020204" pitchFamily="34" charset="0"/>
              <a:buChar char="•"/>
            </a:pPr>
            <a:r>
              <a:rPr lang="en-US" dirty="0">
                <a:solidFill>
                  <a:schemeClr val="bg1"/>
                </a:solidFill>
              </a:rPr>
              <a:t>Latitude/Longitude describe where the property is in the Southern California region</a:t>
            </a:r>
          </a:p>
          <a:p>
            <a:pPr marL="742950" lvl="1" indent="-285750">
              <a:buFont typeface="Arial" panose="020B0604020202020204" pitchFamily="34" charset="0"/>
              <a:buChar char="•"/>
            </a:pPr>
            <a:r>
              <a:rPr lang="en-US" dirty="0" err="1">
                <a:solidFill>
                  <a:schemeClr val="bg1"/>
                </a:solidFill>
              </a:rPr>
              <a:t>Bathroomcnt</a:t>
            </a:r>
            <a:r>
              <a:rPr lang="en-US" dirty="0">
                <a:solidFill>
                  <a:schemeClr val="bg1"/>
                </a:solidFill>
              </a:rPr>
              <a:t> describe how many bathrooms a property contains</a:t>
            </a:r>
          </a:p>
          <a:p>
            <a:pPr marL="742950" lvl="1" indent="-285750">
              <a:buFont typeface="Arial" panose="020B0604020202020204" pitchFamily="34" charset="0"/>
              <a:buChar char="•"/>
            </a:pPr>
            <a:r>
              <a:rPr lang="en-US" dirty="0" err="1">
                <a:solidFill>
                  <a:schemeClr val="bg1"/>
                </a:solidFill>
              </a:rPr>
              <a:t>Structuretaxvaluedollarcnt</a:t>
            </a:r>
            <a:r>
              <a:rPr lang="en-US" dirty="0">
                <a:solidFill>
                  <a:schemeClr val="bg1"/>
                </a:solidFill>
              </a:rPr>
              <a:t> describes the assessed land value of the property</a:t>
            </a:r>
          </a:p>
        </p:txBody>
      </p:sp>
      <p:pic>
        <p:nvPicPr>
          <p:cNvPr id="1026" name="Picture 2">
            <a:extLst>
              <a:ext uri="{FF2B5EF4-FFF2-40B4-BE49-F238E27FC236}">
                <a16:creationId xmlns:a16="http://schemas.microsoft.com/office/drawing/2014/main" id="{0E1E17C8-6330-107D-F8F3-8B7D8AEFFF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382" y="770856"/>
            <a:ext cx="4528137" cy="5645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22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5638-3536-28EF-A050-C29DEAC6187E}"/>
              </a:ext>
            </a:extLst>
          </p:cNvPr>
          <p:cNvSpPr>
            <a:spLocks noGrp="1"/>
          </p:cNvSpPr>
          <p:nvPr>
            <p:ph type="title"/>
          </p:nvPr>
        </p:nvSpPr>
        <p:spPr>
          <a:xfrm>
            <a:off x="575894" y="729658"/>
            <a:ext cx="4480738" cy="988332"/>
          </a:xfrm>
        </p:spPr>
        <p:txBody>
          <a:bodyPr/>
          <a:lstStyle/>
          <a:p>
            <a:r>
              <a:rPr lang="en-US" dirty="0"/>
              <a:t>Data Splitting</a:t>
            </a:r>
          </a:p>
        </p:txBody>
      </p:sp>
      <p:sp>
        <p:nvSpPr>
          <p:cNvPr id="3" name="Rectangle 2">
            <a:extLst>
              <a:ext uri="{FF2B5EF4-FFF2-40B4-BE49-F238E27FC236}">
                <a16:creationId xmlns:a16="http://schemas.microsoft.com/office/drawing/2014/main" id="{9709D9C2-F9FB-DA00-9EB7-6174707443E8}"/>
              </a:ext>
            </a:extLst>
          </p:cNvPr>
          <p:cNvSpPr/>
          <p:nvPr/>
        </p:nvSpPr>
        <p:spPr>
          <a:xfrm>
            <a:off x="438912" y="1856232"/>
            <a:ext cx="4800600" cy="4800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71FBD42-1610-2DA8-631C-D4718D8B2743}"/>
              </a:ext>
            </a:extLst>
          </p:cNvPr>
          <p:cNvSpPr/>
          <p:nvPr/>
        </p:nvSpPr>
        <p:spPr>
          <a:xfrm>
            <a:off x="5239512" y="530352"/>
            <a:ext cx="6513576" cy="6126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DA7F1F-2A53-4B9E-CC5E-D134A08D9715}"/>
              </a:ext>
            </a:extLst>
          </p:cNvPr>
          <p:cNvSpPr txBox="1"/>
          <p:nvPr/>
        </p:nvSpPr>
        <p:spPr>
          <a:xfrm>
            <a:off x="575894" y="2167128"/>
            <a:ext cx="4480738"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Before we decide on a model, we first must split the dataset evenly, so the model has no issues whatsoever to run through it</a:t>
            </a:r>
          </a:p>
          <a:p>
            <a:pPr marL="285750" indent="-285750">
              <a:buFont typeface="Arial" panose="020B0604020202020204" pitchFamily="34" charset="0"/>
              <a:buChar char="•"/>
            </a:pPr>
            <a:r>
              <a:rPr lang="en-US" dirty="0">
                <a:solidFill>
                  <a:schemeClr val="bg1"/>
                </a:solidFill>
              </a:rPr>
              <a:t>To do this, the training and test sets were split as such</a:t>
            </a:r>
          </a:p>
          <a:p>
            <a:pPr marL="742950" lvl="1" indent="-285750">
              <a:buFont typeface="Arial" panose="020B0604020202020204" pitchFamily="34" charset="0"/>
              <a:buChar char="•"/>
            </a:pPr>
            <a:r>
              <a:rPr lang="en-US" dirty="0" err="1">
                <a:solidFill>
                  <a:schemeClr val="bg1"/>
                </a:solidFill>
              </a:rPr>
              <a:t>X_train</a:t>
            </a:r>
            <a:r>
              <a:rPr lang="en-US" dirty="0">
                <a:solidFill>
                  <a:schemeClr val="bg1"/>
                </a:solidFill>
              </a:rPr>
              <a:t>: contains every column EXCEPT </a:t>
            </a:r>
            <a:r>
              <a:rPr lang="en-US" dirty="0" err="1">
                <a:solidFill>
                  <a:schemeClr val="bg1"/>
                </a:solidFill>
              </a:rPr>
              <a:t>parcelid</a:t>
            </a:r>
            <a:r>
              <a:rPr lang="en-US" dirty="0">
                <a:solidFill>
                  <a:schemeClr val="bg1"/>
                </a:solidFill>
              </a:rPr>
              <a:t>/</a:t>
            </a:r>
            <a:r>
              <a:rPr lang="en-US" dirty="0" err="1">
                <a:solidFill>
                  <a:schemeClr val="bg1"/>
                </a:solidFill>
              </a:rPr>
              <a:t>logerror</a:t>
            </a:r>
            <a:r>
              <a:rPr lang="en-US" dirty="0">
                <a:solidFill>
                  <a:schemeClr val="bg1"/>
                </a:solidFill>
              </a:rPr>
              <a:t>/</a:t>
            </a:r>
            <a:r>
              <a:rPr lang="en-US" dirty="0" err="1">
                <a:solidFill>
                  <a:schemeClr val="bg1"/>
                </a:solidFill>
              </a:rPr>
              <a:t>transactiondate</a:t>
            </a:r>
            <a:endParaRPr lang="en-US" dirty="0">
              <a:solidFill>
                <a:schemeClr val="bg1"/>
              </a:solidFill>
            </a:endParaRPr>
          </a:p>
          <a:p>
            <a:pPr marL="742950" lvl="1" indent="-285750">
              <a:buFont typeface="Arial" panose="020B0604020202020204" pitchFamily="34" charset="0"/>
              <a:buChar char="•"/>
            </a:pPr>
            <a:r>
              <a:rPr lang="en-US" dirty="0" err="1">
                <a:solidFill>
                  <a:schemeClr val="bg1"/>
                </a:solidFill>
              </a:rPr>
              <a:t>X_test</a:t>
            </a:r>
            <a:r>
              <a:rPr lang="en-US" dirty="0">
                <a:solidFill>
                  <a:schemeClr val="bg1"/>
                </a:solidFill>
              </a:rPr>
              <a:t>: every column EXCEPT </a:t>
            </a:r>
            <a:r>
              <a:rPr lang="en-US" dirty="0" err="1">
                <a:solidFill>
                  <a:schemeClr val="bg1"/>
                </a:solidFill>
              </a:rPr>
              <a:t>parcelid</a:t>
            </a:r>
            <a:endParaRPr lang="en-US" dirty="0">
              <a:solidFill>
                <a:schemeClr val="bg1"/>
              </a:solidFill>
            </a:endParaRPr>
          </a:p>
          <a:p>
            <a:pPr marL="742950" lvl="1" indent="-285750">
              <a:buFont typeface="Arial" panose="020B0604020202020204" pitchFamily="34" charset="0"/>
              <a:buChar char="•"/>
            </a:pPr>
            <a:r>
              <a:rPr lang="en-US" dirty="0" err="1">
                <a:solidFill>
                  <a:schemeClr val="bg1"/>
                </a:solidFill>
              </a:rPr>
              <a:t>Y_train</a:t>
            </a:r>
            <a:r>
              <a:rPr lang="en-US" dirty="0">
                <a:solidFill>
                  <a:schemeClr val="bg1"/>
                </a:solidFill>
              </a:rPr>
              <a:t>: contains only the log-error</a:t>
            </a:r>
          </a:p>
          <a:p>
            <a:pPr marL="742950" lvl="1" indent="-285750">
              <a:buFont typeface="Arial" panose="020B0604020202020204" pitchFamily="34" charset="0"/>
              <a:buChar char="•"/>
            </a:pPr>
            <a:r>
              <a:rPr lang="en-US" dirty="0" err="1">
                <a:solidFill>
                  <a:schemeClr val="bg1"/>
                </a:solidFill>
              </a:rPr>
              <a:t>Y_mean</a:t>
            </a:r>
            <a:r>
              <a:rPr lang="en-US" dirty="0">
                <a:solidFill>
                  <a:schemeClr val="bg1"/>
                </a:solidFill>
              </a:rPr>
              <a:t>: Base average for model</a:t>
            </a:r>
          </a:p>
          <a:p>
            <a:pPr marL="742950" lvl="1" indent="-285750">
              <a:buFont typeface="Arial" panose="020B0604020202020204" pitchFamily="34" charset="0"/>
              <a:buChar char="•"/>
            </a:pPr>
            <a:endParaRPr lang="en-US" dirty="0">
              <a:solidFill>
                <a:schemeClr val="bg1"/>
              </a:solidFill>
            </a:endParaRPr>
          </a:p>
        </p:txBody>
      </p:sp>
      <p:pic>
        <p:nvPicPr>
          <p:cNvPr id="7" name="Picture 6">
            <a:extLst>
              <a:ext uri="{FF2B5EF4-FFF2-40B4-BE49-F238E27FC236}">
                <a16:creationId xmlns:a16="http://schemas.microsoft.com/office/drawing/2014/main" id="{22563B66-1B7C-0A96-D264-2184030E617B}"/>
              </a:ext>
            </a:extLst>
          </p:cNvPr>
          <p:cNvPicPr>
            <a:picLocks noChangeAspect="1"/>
          </p:cNvPicPr>
          <p:nvPr/>
        </p:nvPicPr>
        <p:blipFill>
          <a:blip r:embed="rId2"/>
          <a:stretch>
            <a:fillRect/>
          </a:stretch>
        </p:blipFill>
        <p:spPr>
          <a:xfrm>
            <a:off x="5574542" y="2428567"/>
            <a:ext cx="6298963" cy="2334778"/>
          </a:xfrm>
          <a:prstGeom prst="rect">
            <a:avLst/>
          </a:prstGeom>
        </p:spPr>
      </p:pic>
    </p:spTree>
    <p:extLst>
      <p:ext uri="{BB962C8B-B14F-4D97-AF65-F5344CB8AC3E}">
        <p14:creationId xmlns:p14="http://schemas.microsoft.com/office/powerpoint/2010/main" val="194349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5638-3536-28EF-A050-C29DEAC6187E}"/>
              </a:ext>
            </a:extLst>
          </p:cNvPr>
          <p:cNvSpPr>
            <a:spLocks noGrp="1"/>
          </p:cNvSpPr>
          <p:nvPr>
            <p:ph type="title"/>
          </p:nvPr>
        </p:nvSpPr>
        <p:spPr>
          <a:xfrm>
            <a:off x="575894" y="729658"/>
            <a:ext cx="4480738" cy="988332"/>
          </a:xfrm>
        </p:spPr>
        <p:txBody>
          <a:bodyPr/>
          <a:lstStyle/>
          <a:p>
            <a:r>
              <a:rPr lang="en-US" dirty="0"/>
              <a:t>Model Selection and Performance</a:t>
            </a:r>
          </a:p>
        </p:txBody>
      </p:sp>
      <p:sp>
        <p:nvSpPr>
          <p:cNvPr id="3" name="Rectangle 2">
            <a:extLst>
              <a:ext uri="{FF2B5EF4-FFF2-40B4-BE49-F238E27FC236}">
                <a16:creationId xmlns:a16="http://schemas.microsoft.com/office/drawing/2014/main" id="{9709D9C2-F9FB-DA00-9EB7-6174707443E8}"/>
              </a:ext>
            </a:extLst>
          </p:cNvPr>
          <p:cNvSpPr/>
          <p:nvPr/>
        </p:nvSpPr>
        <p:spPr>
          <a:xfrm>
            <a:off x="438912" y="1856232"/>
            <a:ext cx="4800600" cy="4800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71FBD42-1610-2DA8-631C-D4718D8B2743}"/>
              </a:ext>
            </a:extLst>
          </p:cNvPr>
          <p:cNvSpPr/>
          <p:nvPr/>
        </p:nvSpPr>
        <p:spPr>
          <a:xfrm>
            <a:off x="5239512" y="530352"/>
            <a:ext cx="6513576" cy="6126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DA7F1F-2A53-4B9E-CC5E-D134A08D9715}"/>
              </a:ext>
            </a:extLst>
          </p:cNvPr>
          <p:cNvSpPr txBox="1"/>
          <p:nvPr/>
        </p:nvSpPr>
        <p:spPr>
          <a:xfrm>
            <a:off x="575894" y="2167128"/>
            <a:ext cx="4480738"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For this challenge, I decided to use an ensemble learning model, </a:t>
            </a:r>
            <a:r>
              <a:rPr lang="en-US" dirty="0" err="1">
                <a:solidFill>
                  <a:schemeClr val="bg1"/>
                </a:solidFill>
              </a:rPr>
              <a:t>XGBoost</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Performance Metric: Mean-Absolute Error (MAE)</a:t>
            </a:r>
          </a:p>
          <a:p>
            <a:pPr marL="742950" lvl="1" indent="-285750">
              <a:buFont typeface="Arial" panose="020B0604020202020204" pitchFamily="34" charset="0"/>
              <a:buChar char="•"/>
            </a:pPr>
            <a:r>
              <a:rPr lang="en-US" dirty="0">
                <a:solidFill>
                  <a:schemeClr val="bg1"/>
                </a:solidFill>
              </a:rPr>
              <a:t>Cross-Validation Set: 5-Fold Validation</a:t>
            </a:r>
          </a:p>
          <a:p>
            <a:pPr marL="285750" indent="-285750">
              <a:buFont typeface="Arial" panose="020B0604020202020204" pitchFamily="34" charset="0"/>
              <a:buChar char="•"/>
            </a:pPr>
            <a:r>
              <a:rPr lang="en-US" dirty="0">
                <a:solidFill>
                  <a:schemeClr val="bg1"/>
                </a:solidFill>
              </a:rPr>
              <a:t>The bottom two images shows the output of predicting the log-error of each property using the last three months of the year2016 and using it to predict 2017’s log error.</a:t>
            </a:r>
          </a:p>
        </p:txBody>
      </p:sp>
      <p:pic>
        <p:nvPicPr>
          <p:cNvPr id="6" name="Picture 5">
            <a:extLst>
              <a:ext uri="{FF2B5EF4-FFF2-40B4-BE49-F238E27FC236}">
                <a16:creationId xmlns:a16="http://schemas.microsoft.com/office/drawing/2014/main" id="{C910A7BC-49F3-9BD5-BF8F-D16901F79EBE}"/>
              </a:ext>
            </a:extLst>
          </p:cNvPr>
          <p:cNvPicPr>
            <a:picLocks noChangeAspect="1"/>
          </p:cNvPicPr>
          <p:nvPr/>
        </p:nvPicPr>
        <p:blipFill>
          <a:blip r:embed="rId2"/>
          <a:stretch>
            <a:fillRect/>
          </a:stretch>
        </p:blipFill>
        <p:spPr>
          <a:xfrm>
            <a:off x="5422392" y="4887668"/>
            <a:ext cx="4972744" cy="1848108"/>
          </a:xfrm>
          <a:prstGeom prst="rect">
            <a:avLst/>
          </a:prstGeom>
        </p:spPr>
      </p:pic>
      <p:pic>
        <p:nvPicPr>
          <p:cNvPr id="8" name="Picture 7">
            <a:extLst>
              <a:ext uri="{FF2B5EF4-FFF2-40B4-BE49-F238E27FC236}">
                <a16:creationId xmlns:a16="http://schemas.microsoft.com/office/drawing/2014/main" id="{C0B8C9DD-9612-DED0-8531-08CBDEAD7604}"/>
              </a:ext>
            </a:extLst>
          </p:cNvPr>
          <p:cNvPicPr>
            <a:picLocks noChangeAspect="1"/>
          </p:cNvPicPr>
          <p:nvPr/>
        </p:nvPicPr>
        <p:blipFill>
          <a:blip r:embed="rId3"/>
          <a:stretch>
            <a:fillRect/>
          </a:stretch>
        </p:blipFill>
        <p:spPr>
          <a:xfrm>
            <a:off x="5376494" y="4198453"/>
            <a:ext cx="3772426" cy="504895"/>
          </a:xfrm>
          <a:prstGeom prst="rect">
            <a:avLst/>
          </a:prstGeom>
        </p:spPr>
      </p:pic>
      <p:pic>
        <p:nvPicPr>
          <p:cNvPr id="10" name="Picture 9">
            <a:extLst>
              <a:ext uri="{FF2B5EF4-FFF2-40B4-BE49-F238E27FC236}">
                <a16:creationId xmlns:a16="http://schemas.microsoft.com/office/drawing/2014/main" id="{C9B886CE-ED12-F12B-B6B3-724B82264220}"/>
              </a:ext>
            </a:extLst>
          </p:cNvPr>
          <p:cNvPicPr>
            <a:picLocks noChangeAspect="1"/>
          </p:cNvPicPr>
          <p:nvPr/>
        </p:nvPicPr>
        <p:blipFill>
          <a:blip r:embed="rId4"/>
          <a:stretch>
            <a:fillRect/>
          </a:stretch>
        </p:blipFill>
        <p:spPr>
          <a:xfrm>
            <a:off x="5405992" y="925917"/>
            <a:ext cx="2747802" cy="2246414"/>
          </a:xfrm>
          <a:prstGeom prst="rect">
            <a:avLst/>
          </a:prstGeom>
        </p:spPr>
      </p:pic>
      <p:pic>
        <p:nvPicPr>
          <p:cNvPr id="12" name="Picture 11">
            <a:extLst>
              <a:ext uri="{FF2B5EF4-FFF2-40B4-BE49-F238E27FC236}">
                <a16:creationId xmlns:a16="http://schemas.microsoft.com/office/drawing/2014/main" id="{84824B78-7FAF-0F90-E77F-C26E95923041}"/>
              </a:ext>
            </a:extLst>
          </p:cNvPr>
          <p:cNvPicPr>
            <a:picLocks noChangeAspect="1"/>
          </p:cNvPicPr>
          <p:nvPr/>
        </p:nvPicPr>
        <p:blipFill>
          <a:blip r:embed="rId5"/>
          <a:stretch>
            <a:fillRect/>
          </a:stretch>
        </p:blipFill>
        <p:spPr>
          <a:xfrm>
            <a:off x="8336673" y="955924"/>
            <a:ext cx="3416415" cy="2233810"/>
          </a:xfrm>
          <a:prstGeom prst="rect">
            <a:avLst/>
          </a:prstGeom>
        </p:spPr>
      </p:pic>
    </p:spTree>
    <p:extLst>
      <p:ext uri="{BB962C8B-B14F-4D97-AF65-F5344CB8AC3E}">
        <p14:creationId xmlns:p14="http://schemas.microsoft.com/office/powerpoint/2010/main" val="752513567"/>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2D3C2F-55A5-48C0-9D5A-95C7FF03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79</TotalTime>
  <Words>589</Words>
  <Application>Microsoft Office PowerPoint</Application>
  <PresentationFormat>Widescreen</PresentationFormat>
  <Paragraphs>51</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Custom</vt:lpstr>
      <vt:lpstr>Zillow Home Value Prediction</vt:lpstr>
      <vt:lpstr>Project Background</vt:lpstr>
      <vt:lpstr>Objective</vt:lpstr>
      <vt:lpstr>Dataset content</vt:lpstr>
      <vt:lpstr>Exploratory Data Analysis (EDA)</vt:lpstr>
      <vt:lpstr>Data Preprocessing</vt:lpstr>
      <vt:lpstr>Feature Importance</vt:lpstr>
      <vt:lpstr>Data Splitting</vt:lpstr>
      <vt:lpstr>Model Selection and Performance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Zillow Home Value Prediction</dc:title>
  <dc:creator>Efaz Hossain</dc:creator>
  <cp:lastModifiedBy>Efaz Hossain</cp:lastModifiedBy>
  <cp:revision>1</cp:revision>
  <dcterms:created xsi:type="dcterms:W3CDTF">2024-04-21T18:21:50Z</dcterms:created>
  <dcterms:modified xsi:type="dcterms:W3CDTF">2024-04-24T02:59:10Z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