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94B8-70E3-48B5-8D76-C67420BFF79D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985D-83C3-4DBB-838D-DBDF4B17C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5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94B8-70E3-48B5-8D76-C67420BFF79D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985D-83C3-4DBB-838D-DBDF4B17C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61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94B8-70E3-48B5-8D76-C67420BFF79D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985D-83C3-4DBB-838D-DBDF4B17C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68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94B8-70E3-48B5-8D76-C67420BFF79D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985D-83C3-4DBB-838D-DBDF4B17C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44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94B8-70E3-48B5-8D76-C67420BFF79D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985D-83C3-4DBB-838D-DBDF4B17C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65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94B8-70E3-48B5-8D76-C67420BFF79D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985D-83C3-4DBB-838D-DBDF4B17C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06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94B8-70E3-48B5-8D76-C67420BFF79D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985D-83C3-4DBB-838D-DBDF4B17C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62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94B8-70E3-48B5-8D76-C67420BFF79D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985D-83C3-4DBB-838D-DBDF4B17C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06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94B8-70E3-48B5-8D76-C67420BFF79D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985D-83C3-4DBB-838D-DBDF4B17C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84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94B8-70E3-48B5-8D76-C67420BFF79D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985D-83C3-4DBB-838D-DBDF4B17C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16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94B8-70E3-48B5-8D76-C67420BFF79D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985D-83C3-4DBB-838D-DBDF4B17C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82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494B8-70E3-48B5-8D76-C67420BFF79D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F985D-83C3-4DBB-838D-DBDF4B17C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70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>
            <a:normAutofit/>
          </a:bodyPr>
          <a:lstStyle/>
          <a:p>
            <a:r>
              <a:rPr lang="en-IN" sz="2000" dirty="0" smtClean="0"/>
              <a:t>Sign In</a:t>
            </a:r>
            <a:endParaRPr lang="en-IN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96952"/>
            <a:ext cx="6400800" cy="1752600"/>
          </a:xfrm>
        </p:spPr>
        <p:txBody>
          <a:bodyPr/>
          <a:lstStyle/>
          <a:p>
            <a:r>
              <a:rPr lang="en-IN" dirty="0" smtClean="0"/>
              <a:t>This page is ok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6" t="5926" r="18016" b="32275"/>
          <a:stretch/>
        </p:blipFill>
        <p:spPr bwMode="auto">
          <a:xfrm>
            <a:off x="570700" y="1772816"/>
            <a:ext cx="7848871" cy="41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940152" y="188640"/>
            <a:ext cx="2376264" cy="792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Shift mobile no here (top header).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092280" y="1772816"/>
            <a:ext cx="936104" cy="3639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70700" y="1556792"/>
            <a:ext cx="7848871" cy="2160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43608" y="1520788"/>
            <a:ext cx="1944216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000" dirty="0" smtClean="0"/>
              <a:t>info@distributorguru.com</a:t>
            </a:r>
            <a:endParaRPr lang="en-IN" sz="1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876256" y="836712"/>
            <a:ext cx="360040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64895" y="469615"/>
            <a:ext cx="2376264" cy="792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Create a top header and add email id and phone no here.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563114" y="1232756"/>
            <a:ext cx="180020" cy="3492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61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866" y="217176"/>
            <a:ext cx="7772400" cy="735013"/>
          </a:xfrm>
        </p:spPr>
        <p:txBody>
          <a:bodyPr>
            <a:normAutofit/>
          </a:bodyPr>
          <a:lstStyle/>
          <a:p>
            <a:r>
              <a:rPr lang="en-IN" sz="2000" dirty="0" smtClean="0"/>
              <a:t>Step 2</a:t>
            </a:r>
            <a:endParaRPr lang="en-I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4" t="6482" r="19062" b="30556"/>
          <a:stretch/>
        </p:blipFill>
        <p:spPr bwMode="auto">
          <a:xfrm>
            <a:off x="647142" y="1484785"/>
            <a:ext cx="7597266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19672" y="4941168"/>
            <a:ext cx="432048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27584" y="5733257"/>
            <a:ext cx="4608512" cy="792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Delete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5940152" y="188640"/>
            <a:ext cx="2376264" cy="792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After Login here should be user name.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516216" y="1480869"/>
            <a:ext cx="576064" cy="3639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732240" y="836712"/>
            <a:ext cx="144016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555776" y="5445224"/>
            <a:ext cx="0" cy="2880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56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1699"/>
            <a:ext cx="7772400" cy="1095053"/>
          </a:xfrm>
        </p:spPr>
        <p:txBody>
          <a:bodyPr>
            <a:normAutofit/>
          </a:bodyPr>
          <a:lstStyle/>
          <a:p>
            <a:r>
              <a:rPr lang="en-IN" sz="2000" dirty="0" smtClean="0"/>
              <a:t>Step 3</a:t>
            </a:r>
            <a:endParaRPr lang="en-IN" sz="2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6" t="6384" r="17547" b="21666"/>
          <a:stretch/>
        </p:blipFill>
        <p:spPr>
          <a:xfrm>
            <a:off x="971600" y="1196752"/>
            <a:ext cx="7259381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3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2"/>
            <a:ext cx="7772400" cy="864096"/>
          </a:xfrm>
        </p:spPr>
        <p:txBody>
          <a:bodyPr>
            <a:normAutofit/>
          </a:bodyPr>
          <a:lstStyle/>
          <a:p>
            <a:r>
              <a:rPr lang="en-IN" sz="2000" dirty="0" smtClean="0"/>
              <a:t>Step 4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4"/>
          <a:stretch/>
        </p:blipFill>
        <p:spPr>
          <a:xfrm>
            <a:off x="0" y="1130060"/>
            <a:ext cx="9144000" cy="487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0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1699"/>
            <a:ext cx="7772400" cy="663005"/>
          </a:xfrm>
        </p:spPr>
        <p:txBody>
          <a:bodyPr>
            <a:normAutofit/>
          </a:bodyPr>
          <a:lstStyle/>
          <a:p>
            <a:r>
              <a:rPr lang="en-IN" sz="2000" dirty="0" smtClean="0"/>
              <a:t>Step 5</a:t>
            </a:r>
            <a:endParaRPr lang="en-IN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" r="6602"/>
          <a:stretch/>
        </p:blipFill>
        <p:spPr bwMode="auto">
          <a:xfrm>
            <a:off x="0" y="764704"/>
            <a:ext cx="9144000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308304" y="1523327"/>
            <a:ext cx="1188132" cy="792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Delete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195736" y="1700807"/>
            <a:ext cx="3528392" cy="216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796136" y="1808819"/>
            <a:ext cx="144016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23528" y="2492896"/>
            <a:ext cx="1512168" cy="792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Top </a:t>
            </a:r>
            <a:r>
              <a:rPr lang="en-IN" dirty="0" err="1" smtClean="0"/>
              <a:t>Center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763688" y="2060848"/>
            <a:ext cx="504056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80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1699"/>
            <a:ext cx="7772400" cy="663005"/>
          </a:xfrm>
        </p:spPr>
        <p:txBody>
          <a:bodyPr>
            <a:normAutofit/>
          </a:bodyPr>
          <a:lstStyle/>
          <a:p>
            <a:r>
              <a:rPr lang="en-IN" sz="2000" dirty="0" smtClean="0"/>
              <a:t>Step 5</a:t>
            </a:r>
            <a:endParaRPr lang="en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348880"/>
            <a:ext cx="70866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6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50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Sign In</vt:lpstr>
      <vt:lpstr>Step 2</vt:lpstr>
      <vt:lpstr>Step 3</vt:lpstr>
      <vt:lpstr>Step 4</vt:lpstr>
      <vt:lpstr>Step 5</vt:lpstr>
      <vt:lpstr>Step 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18</cp:revision>
  <dcterms:created xsi:type="dcterms:W3CDTF">2021-01-06T06:27:29Z</dcterms:created>
  <dcterms:modified xsi:type="dcterms:W3CDTF">2021-01-12T16:03:37Z</dcterms:modified>
</cp:coreProperties>
</file>