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34"/>
  </p:normalViewPr>
  <p:slideViewPr>
    <p:cSldViewPr snapToGrid="0" snapToObjects="1">
      <p:cViewPr>
        <p:scale>
          <a:sx n="106" d="100"/>
          <a:sy n="106" d="100"/>
        </p:scale>
        <p:origin x="-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E8D2-C086-4E47-9103-38CE003D4A0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E085-570B-904A-B5B3-21EE23FE8E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50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3D60-69AD-4D8A-9D57-C21073FF19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2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42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65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58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16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3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4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7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72EC-E65E-204F-9B0D-47BDA636BDFB}" type="datetimeFigureOut">
              <a:rPr kumimoji="1" lang="zh-CN" altLang="en-US" smtClean="0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7DD6-8F7E-8A4D-8F6A-262E844559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643" y="897283"/>
            <a:ext cx="1719648" cy="33582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XXX</a:t>
            </a:r>
            <a:endParaRPr kumimoji="1"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68643" y="1887026"/>
            <a:ext cx="1719648" cy="33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dirty="0" smtClean="0"/>
              <a:t>当前车</a:t>
            </a:r>
            <a:r>
              <a:rPr kumimoji="1" lang="en-US" altLang="zh-CN" sz="1800" dirty="0" smtClean="0"/>
              <a:t>ID</a:t>
            </a:r>
            <a:r>
              <a:rPr kumimoji="1" lang="zh-CN" altLang="en-US" sz="1800" dirty="0" smtClean="0"/>
              <a:t>：</a:t>
            </a:r>
            <a:endParaRPr kumimoji="1"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68643" y="1430258"/>
            <a:ext cx="1719648" cy="274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dirty="0" smtClean="0"/>
              <a:t>小车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4</a:t>
            </a:r>
            <a:endParaRPr kumimoji="1"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15929" y="966183"/>
            <a:ext cx="289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当前状态：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Optitrack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小车 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监控 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通信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649096" y="1334530"/>
            <a:ext cx="21006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44979" y="1604237"/>
            <a:ext cx="21006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44979" y="1868225"/>
            <a:ext cx="21006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4979" y="2155868"/>
            <a:ext cx="210064" cy="22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3637" y="2378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实时监控图像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1775" y="2903064"/>
            <a:ext cx="143338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63562" y="23782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Camera</a:t>
            </a:r>
          </a:p>
        </p:txBody>
      </p:sp>
      <p:sp>
        <p:nvSpPr>
          <p:cNvPr id="16" name="矩形 15"/>
          <p:cNvSpPr/>
          <p:nvPr/>
        </p:nvSpPr>
        <p:spPr>
          <a:xfrm>
            <a:off x="2721519" y="2903064"/>
            <a:ext cx="143338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28287" y="2903064"/>
            <a:ext cx="143338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46659" y="244351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IMU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479914" y="3344184"/>
            <a:ext cx="877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479914" y="2780775"/>
            <a:ext cx="877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暂停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79914" y="3907593"/>
            <a:ext cx="877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保存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8264" y="2233833"/>
            <a:ext cx="877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11774" y="4528961"/>
            <a:ext cx="1433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分析数据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1774" y="5189660"/>
            <a:ext cx="26268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OptiTrack.txt</a:t>
            </a:r>
            <a:r>
              <a:rPr kumimoji="1" lang="zh-CN" altLang="en-US" dirty="0" smtClean="0"/>
              <a:t> 上传文件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69604" y="4697147"/>
            <a:ext cx="143338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61669" y="4691965"/>
            <a:ext cx="143338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54902" y="434429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误差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707748" y="429977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误差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69604" y="6169784"/>
            <a:ext cx="1433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保存图像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61668" y="6172861"/>
            <a:ext cx="1433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保存图像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97193" y="223678"/>
            <a:ext cx="382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机器人网站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15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358979" y="4697553"/>
            <a:ext cx="3117972" cy="538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403" y="314634"/>
            <a:ext cx="971865" cy="2144218"/>
          </a:xfrm>
          <a:prstGeom prst="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ccess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946" y="3086424"/>
            <a:ext cx="971322" cy="3700699"/>
          </a:xfrm>
          <a:prstGeom prst="rect">
            <a:avLst/>
          </a:prstGeom>
          <a:solidFill>
            <a:srgbClr val="E1E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5068750" y="3074920"/>
            <a:ext cx="2370524" cy="1817487"/>
            <a:chOff x="2391501" y="134455"/>
            <a:chExt cx="1720672" cy="802744"/>
          </a:xfrm>
        </p:grpSpPr>
        <p:sp>
          <p:nvSpPr>
            <p:cNvPr id="4" name="矩形 3"/>
            <p:cNvSpPr/>
            <p:nvPr/>
          </p:nvSpPr>
          <p:spPr>
            <a:xfrm>
              <a:off x="2400452" y="149145"/>
              <a:ext cx="1711721" cy="788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91501" y="134455"/>
              <a:ext cx="694153" cy="226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/>
                <a:t>Server</a:t>
              </a:r>
              <a:endParaRPr kumimoji="1" lang="zh-CN" altLang="en-US" sz="2000" dirty="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989554" y="246787"/>
            <a:ext cx="4205856" cy="2159013"/>
            <a:chOff x="5871412" y="93053"/>
            <a:chExt cx="4205856" cy="2159013"/>
          </a:xfrm>
        </p:grpSpPr>
        <p:sp>
          <p:nvSpPr>
            <p:cNvPr id="51" name="文本框 50"/>
            <p:cNvSpPr txBox="1"/>
            <p:nvPr/>
          </p:nvSpPr>
          <p:spPr>
            <a:xfrm>
              <a:off x="5871412" y="93053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04332" y="107847"/>
              <a:ext cx="4172936" cy="2144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44995" y="418546"/>
              <a:ext cx="3333668" cy="1596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450243" y="42426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Tkinter</a:t>
              </a:r>
              <a:endParaRPr kumimoji="1" lang="zh-CN" altLang="en-US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510784" y="4057005"/>
            <a:ext cx="574196" cy="378769"/>
            <a:chOff x="3371022" y="2532423"/>
            <a:chExt cx="574196" cy="378769"/>
          </a:xfrm>
        </p:grpSpPr>
        <p:cxnSp>
          <p:nvCxnSpPr>
            <p:cNvPr id="67" name="直线箭头连接符 66"/>
            <p:cNvCxnSpPr/>
            <p:nvPr/>
          </p:nvCxnSpPr>
          <p:spPr>
            <a:xfrm>
              <a:off x="3427493" y="2911192"/>
              <a:ext cx="456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371022" y="25324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TCP</a:t>
              </a:r>
              <a:endParaRPr kumimoji="1" lang="zh-CN" altLang="en-US" dirty="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1315954" y="3086418"/>
            <a:ext cx="3206930" cy="3700703"/>
            <a:chOff x="2168569" y="2823924"/>
            <a:chExt cx="3206930" cy="3700703"/>
          </a:xfrm>
        </p:grpSpPr>
        <p:grpSp>
          <p:nvGrpSpPr>
            <p:cNvPr id="50" name="组合 49"/>
            <p:cNvGrpSpPr/>
            <p:nvPr/>
          </p:nvGrpSpPr>
          <p:grpSpPr>
            <a:xfrm>
              <a:off x="2168569" y="2823924"/>
              <a:ext cx="3206930" cy="3700703"/>
              <a:chOff x="1784214" y="3588541"/>
              <a:chExt cx="2803228" cy="336486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784214" y="3605703"/>
                <a:ext cx="2803228" cy="3347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821823" y="3588541"/>
                <a:ext cx="685472" cy="335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gent</a:t>
                </a:r>
                <a:endParaRPr lang="zh-CN" altLang="en-US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2932532" y="4484848"/>
              <a:ext cx="704516" cy="4220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RGBD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72892" y="3529751"/>
              <a:ext cx="1230749" cy="455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aspberry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68569" y="5801751"/>
              <a:ext cx="3206930" cy="722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Platform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线箭头连接符 60"/>
            <p:cNvCxnSpPr/>
            <p:nvPr/>
          </p:nvCxnSpPr>
          <p:spPr>
            <a:xfrm>
              <a:off x="3276600" y="4023012"/>
              <a:ext cx="0" cy="4111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3276600" y="4043923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USB</a:t>
              </a:r>
              <a:endParaRPr kumimoji="1" lang="zh-CN" altLang="en-US" sz="1400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158724" y="3125280"/>
            <a:ext cx="9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090507" y="3144155"/>
            <a:ext cx="4084686" cy="3681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8249928" y="3646675"/>
            <a:ext cx="1398334" cy="2097105"/>
            <a:chOff x="10575322" y="3675019"/>
            <a:chExt cx="1398334" cy="2097105"/>
          </a:xfrm>
        </p:grpSpPr>
        <p:sp>
          <p:nvSpPr>
            <p:cNvPr id="39" name="文本框 38"/>
            <p:cNvSpPr txBox="1"/>
            <p:nvPr/>
          </p:nvSpPr>
          <p:spPr>
            <a:xfrm>
              <a:off x="10587635" y="3718265"/>
              <a:ext cx="784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Software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0668709" y="4083161"/>
              <a:ext cx="894287" cy="439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smtClean="0">
                  <a:solidFill>
                    <a:schemeClr val="tx1"/>
                  </a:solidFill>
                </a:rPr>
                <a:t>Moive2.1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575322" y="3675019"/>
              <a:ext cx="1398334" cy="2097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0511360" y="3646675"/>
            <a:ext cx="1592204" cy="2150568"/>
            <a:chOff x="8608695" y="3713002"/>
            <a:chExt cx="1461979" cy="2030074"/>
          </a:xfrm>
        </p:grpSpPr>
        <p:sp>
          <p:nvSpPr>
            <p:cNvPr id="30" name="矩形 29"/>
            <p:cNvSpPr/>
            <p:nvPr/>
          </p:nvSpPr>
          <p:spPr>
            <a:xfrm>
              <a:off x="8615383" y="3717426"/>
              <a:ext cx="1455291" cy="2025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350" dirty="0">
                <a:solidFill>
                  <a:schemeClr val="tx1"/>
                </a:solidFill>
              </a:endParaRPr>
            </a:p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08695" y="3713002"/>
              <a:ext cx="850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Hardware</a:t>
              </a:r>
              <a:endParaRPr lang="zh-CN" altLang="en-US" sz="14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661429" y="4057005"/>
              <a:ext cx="967581" cy="43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 smtClean="0">
                  <a:solidFill>
                    <a:schemeClr val="tx1"/>
                  </a:solidFill>
                </a:rPr>
                <a:t>OptiTrack</a:t>
              </a:r>
              <a:endParaRPr lang="en-US" altLang="zh-CN" sz="13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350" dirty="0" smtClean="0">
                  <a:solidFill>
                    <a:schemeClr val="tx1"/>
                  </a:solidFill>
                </a:rPr>
                <a:t>Camera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418458" y="4035003"/>
            <a:ext cx="574196" cy="378769"/>
            <a:chOff x="3371022" y="2532423"/>
            <a:chExt cx="574196" cy="378769"/>
          </a:xfrm>
        </p:grpSpPr>
        <p:cxnSp>
          <p:nvCxnSpPr>
            <p:cNvPr id="37" name="直线箭头连接符 36"/>
            <p:cNvCxnSpPr/>
            <p:nvPr/>
          </p:nvCxnSpPr>
          <p:spPr>
            <a:xfrm>
              <a:off x="3427493" y="2911192"/>
              <a:ext cx="456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3371022" y="25324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TCP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637316" y="5661591"/>
            <a:ext cx="1262807" cy="463507"/>
            <a:chOff x="2400452" y="149145"/>
            <a:chExt cx="1805595" cy="788054"/>
          </a:xfrm>
        </p:grpSpPr>
        <p:sp>
          <p:nvSpPr>
            <p:cNvPr id="43" name="矩形 42"/>
            <p:cNvSpPr/>
            <p:nvPr/>
          </p:nvSpPr>
          <p:spPr>
            <a:xfrm>
              <a:off x="2400452" y="149145"/>
              <a:ext cx="1711721" cy="788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94326" y="264639"/>
              <a:ext cx="1711721" cy="523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synchronizer</a:t>
              </a:r>
              <a:endParaRPr kumimoji="1" lang="zh-CN" altLang="en-US" sz="14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3027402" y="4744695"/>
            <a:ext cx="704516" cy="422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IMU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/>
          <p:nvPr/>
        </p:nvCxnSpPr>
        <p:spPr>
          <a:xfrm>
            <a:off x="3334904" y="4280213"/>
            <a:ext cx="0" cy="4111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23712" y="475210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Sensor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6119032" y="2454512"/>
            <a:ext cx="6525" cy="73098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165936" y="245848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52524" y="3728533"/>
            <a:ext cx="1217177" cy="461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>
                <a:solidFill>
                  <a:schemeClr val="tx1"/>
                </a:solidFill>
              </a:rPr>
              <a:t>Simulation</a:t>
            </a:r>
            <a:endParaRPr lang="en-US" altLang="zh-CN" sz="1350" dirty="0" smtClean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4943" y="47822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107695" y="2803358"/>
            <a:ext cx="11995869" cy="276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38477" y="1354890"/>
            <a:ext cx="967581" cy="43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Agent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altLang="zh-CN" sz="1350" dirty="0" smtClean="0">
                <a:solidFill>
                  <a:schemeClr val="tx1"/>
                </a:solidFill>
              </a:rPr>
              <a:t>Control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35680" y="1354890"/>
            <a:ext cx="967581" cy="43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Data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altLang="zh-CN" sz="1350" dirty="0" smtClean="0">
                <a:solidFill>
                  <a:schemeClr val="tx1"/>
                </a:solidFill>
              </a:rPr>
              <a:t>Export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53108" y="4289220"/>
            <a:ext cx="1216593" cy="46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>
                <a:solidFill>
                  <a:schemeClr val="tx1"/>
                </a:solidFill>
              </a:rPr>
              <a:t>Virtualization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V="1">
            <a:off x="5431122" y="2454512"/>
            <a:ext cx="0" cy="620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123741" y="2465921"/>
            <a:ext cx="159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Robot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51549" y="5661591"/>
            <a:ext cx="1216593" cy="46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Local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altLang="zh-CN" sz="1350" dirty="0" smtClean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Python</a:t>
            </a:r>
            <a:r>
              <a:rPr lang="zh-CN" altLang="en-US" sz="1350" dirty="0" smtClean="0">
                <a:solidFill>
                  <a:schemeClr val="tx1"/>
                </a:solidFill>
              </a:rPr>
              <a:t> </a:t>
            </a:r>
            <a:r>
              <a:rPr lang="en-US" altLang="zh-CN" sz="1350" dirty="0" smtClean="0">
                <a:solidFill>
                  <a:schemeClr val="tx1"/>
                </a:solidFill>
              </a:rPr>
              <a:t>API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5431122" y="4966879"/>
            <a:ext cx="0" cy="623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V="1">
            <a:off x="6025066" y="4985068"/>
            <a:ext cx="0" cy="585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37078" y="1354376"/>
            <a:ext cx="967581" cy="43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Record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145374" y="5032259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Control</a:t>
            </a:r>
          </a:p>
          <a:p>
            <a:r>
              <a:rPr kumimoji="1" lang="en-US" altLang="zh-CN" sz="1400" dirty="0" smtClean="0"/>
              <a:t>input</a:t>
            </a:r>
            <a:endParaRPr kumimoji="1" lang="zh-CN" altLang="en-US" sz="1400" dirty="0"/>
          </a:p>
        </p:txBody>
      </p:sp>
      <p:sp>
        <p:nvSpPr>
          <p:cNvPr id="83" name="文本框 82"/>
          <p:cNvSpPr txBox="1"/>
          <p:nvPr/>
        </p:nvSpPr>
        <p:spPr>
          <a:xfrm>
            <a:off x="4554016" y="5032259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Robot</a:t>
            </a:r>
          </a:p>
          <a:p>
            <a:r>
              <a:rPr kumimoji="1" lang="en-US" altLang="zh-CN" sz="1400" dirty="0" smtClean="0"/>
              <a:t>Feedback</a:t>
            </a:r>
            <a:endParaRPr kumimoji="1" lang="zh-CN" altLang="en-US" sz="1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570705" y="6893233"/>
            <a:ext cx="477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System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architecture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overview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96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4" y="696685"/>
            <a:ext cx="10725266" cy="49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1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</Words>
  <Application>Microsoft Macintosh PowerPoint</Application>
  <PresentationFormat>宽屏</PresentationFormat>
  <Paragraphs>68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2018-12-21T05:03:21Z</dcterms:created>
  <dcterms:modified xsi:type="dcterms:W3CDTF">2018-12-26T15:12:44Z</dcterms:modified>
</cp:coreProperties>
</file>