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3" r:id="rId3"/>
    <p:sldId id="256" r:id="rId4"/>
    <p:sldId id="258" r:id="rId5"/>
    <p:sldId id="257" r:id="rId6"/>
    <p:sldId id="264" r:id="rId7"/>
    <p:sldId id="261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68071-A281-4A86-B292-4D20E7186E52}" v="54" dt="2023-09-28T15:02:45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.duquevazquez" userId="e98ca7be-4693-4b4e-aac2-1fa4b3a593fd" providerId="ADAL" clId="{68068071-A281-4A86-B292-4D20E7186E52}"/>
    <pc:docChg chg="undo custSel addSld delSld modSld sldOrd">
      <pc:chgData name="ef.duquevazquez" userId="e98ca7be-4693-4b4e-aac2-1fa4b3a593fd" providerId="ADAL" clId="{68068071-A281-4A86-B292-4D20E7186E52}" dt="2023-09-28T15:02:51.099" v="1372" actId="1076"/>
      <pc:docMkLst>
        <pc:docMk/>
      </pc:docMkLst>
      <pc:sldChg chg="addSp delSp modSp mod">
        <pc:chgData name="ef.duquevazquez" userId="e98ca7be-4693-4b4e-aac2-1fa4b3a593fd" providerId="ADAL" clId="{68068071-A281-4A86-B292-4D20E7186E52}" dt="2023-09-08T18:23:55.306" v="871" actId="2062"/>
        <pc:sldMkLst>
          <pc:docMk/>
          <pc:sldMk cId="1208560379" sldId="256"/>
        </pc:sldMkLst>
        <pc:spChg chg="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4" creationId="{C50BD794-056D-5809-9594-BBBEBE0FF1A1}"/>
          </ac:spMkLst>
        </pc:spChg>
        <pc:spChg chg="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5" creationId="{8427A225-72B6-EB34-789B-161B505AAFB7}"/>
          </ac:spMkLst>
        </pc:spChg>
        <pc:spChg chg="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6" creationId="{07147C1F-C968-0426-8BE2-5EE983B2BA24}"/>
          </ac:spMkLst>
        </pc:spChg>
        <pc:spChg chg="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7" creationId="{FA898F3F-F4E8-22FF-E321-028CE7E1EA55}"/>
          </ac:spMkLst>
        </pc:spChg>
        <pc:spChg chg="add 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8" creationId="{E1B91E71-ED48-68C7-DA4B-2AAF15A88B16}"/>
          </ac:spMkLst>
        </pc:spChg>
        <pc:spChg chg="add 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9" creationId="{36E23312-2EB7-D81A-7CC2-A044FE461B0D}"/>
          </ac:spMkLst>
        </pc:spChg>
        <pc:spChg chg="add 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10" creationId="{7A0660D3-E7BE-CF77-5353-C198A0052087}"/>
          </ac:spMkLst>
        </pc:spChg>
        <pc:spChg chg="add 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11" creationId="{DE2A3F56-6488-186B-3A23-0786CB980001}"/>
          </ac:spMkLst>
        </pc:spChg>
        <pc:spChg chg="add 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14" creationId="{31AC9423-390F-1F4D-B9A5-DAF105ED05C6}"/>
          </ac:spMkLst>
        </pc:spChg>
        <pc:spChg chg="add 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15" creationId="{59ED7BE5-4090-AE1A-D1A0-7549A0748910}"/>
          </ac:spMkLst>
        </pc:spChg>
        <pc:spChg chg="add 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16" creationId="{2C34DED8-D5F0-341A-15D1-916488D3FEF4}"/>
          </ac:spMkLst>
        </pc:spChg>
        <pc:spChg chg="add 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17" creationId="{5C00A329-0B37-9A72-C692-E48B5E94CF45}"/>
          </ac:spMkLst>
        </pc:spChg>
        <pc:spChg chg="add 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18" creationId="{785B5629-B6A9-D496-A29A-8A40A1980592}"/>
          </ac:spMkLst>
        </pc:spChg>
        <pc:spChg chg="add 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19" creationId="{DA714A5F-8062-40C3-3911-3DC0CA18ACFC}"/>
          </ac:spMkLst>
        </pc:spChg>
        <pc:spChg chg="add mod">
          <ac:chgData name="ef.duquevazquez" userId="e98ca7be-4693-4b4e-aac2-1fa4b3a593fd" providerId="ADAL" clId="{68068071-A281-4A86-B292-4D20E7186E52}" dt="2023-09-08T15:29:16.519" v="398" actId="1076"/>
          <ac:spMkLst>
            <pc:docMk/>
            <pc:sldMk cId="1208560379" sldId="256"/>
            <ac:spMk id="20" creationId="{DB574A7D-1D94-A6FF-0DC5-E03A3DC9B5E9}"/>
          </ac:spMkLst>
        </pc:spChg>
        <pc:spChg chg="add mod">
          <ac:chgData name="ef.duquevazquez" userId="e98ca7be-4693-4b4e-aac2-1fa4b3a593fd" providerId="ADAL" clId="{68068071-A281-4A86-B292-4D20E7186E52}" dt="2023-09-08T15:29:18.146" v="399" actId="1076"/>
          <ac:spMkLst>
            <pc:docMk/>
            <pc:sldMk cId="1208560379" sldId="256"/>
            <ac:spMk id="21" creationId="{C8E2DBDF-A0B9-19F1-E7E8-87E97F5BA5F9}"/>
          </ac:spMkLst>
        </pc:spChg>
        <pc:spChg chg="add mod">
          <ac:chgData name="ef.duquevazquez" userId="e98ca7be-4693-4b4e-aac2-1fa4b3a593fd" providerId="ADAL" clId="{68068071-A281-4A86-B292-4D20E7186E52}" dt="2023-09-08T15:29:19.739" v="400" actId="1076"/>
          <ac:spMkLst>
            <pc:docMk/>
            <pc:sldMk cId="1208560379" sldId="256"/>
            <ac:spMk id="22" creationId="{6E4E207D-1B45-893C-9272-9DC46CC3E7A6}"/>
          </ac:spMkLst>
        </pc:spChg>
        <pc:spChg chg="add mod">
          <ac:chgData name="ef.duquevazquez" userId="e98ca7be-4693-4b4e-aac2-1fa4b3a593fd" providerId="ADAL" clId="{68068071-A281-4A86-B292-4D20E7186E52}" dt="2023-09-08T15:29:22.470" v="401" actId="1076"/>
          <ac:spMkLst>
            <pc:docMk/>
            <pc:sldMk cId="1208560379" sldId="256"/>
            <ac:spMk id="23" creationId="{EEA62C05-3AF6-A307-6C71-80DB37FD2790}"/>
          </ac:spMkLst>
        </pc:spChg>
        <pc:spChg chg="add mod">
          <ac:chgData name="ef.duquevazquez" userId="e98ca7be-4693-4b4e-aac2-1fa4b3a593fd" providerId="ADAL" clId="{68068071-A281-4A86-B292-4D20E7186E52}" dt="2023-09-08T15:29:53.477" v="406" actId="1076"/>
          <ac:spMkLst>
            <pc:docMk/>
            <pc:sldMk cId="1208560379" sldId="256"/>
            <ac:spMk id="24" creationId="{1FDDF0EC-A8A7-5D66-4859-926E9C6965DD}"/>
          </ac:spMkLst>
        </pc:spChg>
        <pc:spChg chg="add mod">
          <ac:chgData name="ef.duquevazquez" userId="e98ca7be-4693-4b4e-aac2-1fa4b3a593fd" providerId="ADAL" clId="{68068071-A281-4A86-B292-4D20E7186E52}" dt="2023-09-08T15:29:53.477" v="406" actId="1076"/>
          <ac:spMkLst>
            <pc:docMk/>
            <pc:sldMk cId="1208560379" sldId="256"/>
            <ac:spMk id="25" creationId="{23A3E070-1BC0-2FB9-9B14-69A74747A8F6}"/>
          </ac:spMkLst>
        </pc:spChg>
        <pc:spChg chg="add mod">
          <ac:chgData name="ef.duquevazquez" userId="e98ca7be-4693-4b4e-aac2-1fa4b3a593fd" providerId="ADAL" clId="{68068071-A281-4A86-B292-4D20E7186E52}" dt="2023-09-08T15:25:46.155" v="320" actId="1076"/>
          <ac:spMkLst>
            <pc:docMk/>
            <pc:sldMk cId="1208560379" sldId="256"/>
            <ac:spMk id="26" creationId="{69CB5D4F-2508-4073-2843-D5C384A87AF0}"/>
          </ac:spMkLst>
        </pc:spChg>
        <pc:spChg chg="add mod">
          <ac:chgData name="ef.duquevazquez" userId="e98ca7be-4693-4b4e-aac2-1fa4b3a593fd" providerId="ADAL" clId="{68068071-A281-4A86-B292-4D20E7186E52}" dt="2023-09-08T15:26:08.774" v="350" actId="20577"/>
          <ac:spMkLst>
            <pc:docMk/>
            <pc:sldMk cId="1208560379" sldId="256"/>
            <ac:spMk id="29" creationId="{4B72B559-034B-EA78-F6E0-DC0CE65950B2}"/>
          </ac:spMkLst>
        </pc:spChg>
        <pc:spChg chg="add mod">
          <ac:chgData name="ef.duquevazquez" userId="e98ca7be-4693-4b4e-aac2-1fa4b3a593fd" providerId="ADAL" clId="{68068071-A281-4A86-B292-4D20E7186E52}" dt="2023-09-08T15:28:09.366" v="374" actId="1076"/>
          <ac:spMkLst>
            <pc:docMk/>
            <pc:sldMk cId="1208560379" sldId="256"/>
            <ac:spMk id="30" creationId="{4C5C1C0B-C775-F476-E693-FDFE2EAFD722}"/>
          </ac:spMkLst>
        </pc:spChg>
        <pc:spChg chg="add mod">
          <ac:chgData name="ef.duquevazquez" userId="e98ca7be-4693-4b4e-aac2-1fa4b3a593fd" providerId="ADAL" clId="{68068071-A281-4A86-B292-4D20E7186E52}" dt="2023-09-08T15:27:20.115" v="368" actId="1076"/>
          <ac:spMkLst>
            <pc:docMk/>
            <pc:sldMk cId="1208560379" sldId="256"/>
            <ac:spMk id="31" creationId="{2C8515DD-1255-3302-A03D-B91D78981AD8}"/>
          </ac:spMkLst>
        </pc:spChg>
        <pc:spChg chg="add del mod">
          <ac:chgData name="ef.duquevazquez" userId="e98ca7be-4693-4b4e-aac2-1fa4b3a593fd" providerId="ADAL" clId="{68068071-A281-4A86-B292-4D20E7186E52}" dt="2023-09-08T15:28:42.654" v="380" actId="478"/>
          <ac:spMkLst>
            <pc:docMk/>
            <pc:sldMk cId="1208560379" sldId="256"/>
            <ac:spMk id="41" creationId="{93137D26-DB7E-BBE3-7A94-B8B0EF23D8DC}"/>
          </ac:spMkLst>
        </pc:spChg>
        <pc:spChg chg="add mod">
          <ac:chgData name="ef.duquevazquez" userId="e98ca7be-4693-4b4e-aac2-1fa4b3a593fd" providerId="ADAL" clId="{68068071-A281-4A86-B292-4D20E7186E52}" dt="2023-09-08T15:33:31.827" v="439" actId="14100"/>
          <ac:spMkLst>
            <pc:docMk/>
            <pc:sldMk cId="1208560379" sldId="256"/>
            <ac:spMk id="42" creationId="{418C6C18-A23C-09A9-2E4B-BE911AE558DE}"/>
          </ac:spMkLst>
        </pc:spChg>
        <pc:spChg chg="add mod">
          <ac:chgData name="ef.duquevazquez" userId="e98ca7be-4693-4b4e-aac2-1fa4b3a593fd" providerId="ADAL" clId="{68068071-A281-4A86-B292-4D20E7186E52}" dt="2023-09-08T15:33:46.876" v="455" actId="404"/>
          <ac:spMkLst>
            <pc:docMk/>
            <pc:sldMk cId="1208560379" sldId="256"/>
            <ac:spMk id="54" creationId="{F0C98C2E-3184-3DCC-E95E-3662973566B3}"/>
          </ac:spMkLst>
        </pc:spChg>
        <pc:spChg chg="add mod">
          <ac:chgData name="ef.duquevazquez" userId="e98ca7be-4693-4b4e-aac2-1fa4b3a593fd" providerId="ADAL" clId="{68068071-A281-4A86-B292-4D20E7186E52}" dt="2023-09-08T15:35:53.483" v="474" actId="1076"/>
          <ac:spMkLst>
            <pc:docMk/>
            <pc:sldMk cId="1208560379" sldId="256"/>
            <ac:spMk id="55" creationId="{8B879B1D-5DA3-7F06-CD94-496A9FB5765E}"/>
          </ac:spMkLst>
        </pc:spChg>
        <pc:spChg chg="add mod">
          <ac:chgData name="ef.duquevazquez" userId="e98ca7be-4693-4b4e-aac2-1fa4b3a593fd" providerId="ADAL" clId="{68068071-A281-4A86-B292-4D20E7186E52}" dt="2023-09-08T15:35:53.483" v="474" actId="1076"/>
          <ac:spMkLst>
            <pc:docMk/>
            <pc:sldMk cId="1208560379" sldId="256"/>
            <ac:spMk id="56" creationId="{2223BF6D-E00F-55F4-354E-572680A646A5}"/>
          </ac:spMkLst>
        </pc:spChg>
        <pc:spChg chg="add mod">
          <ac:chgData name="ef.duquevazquez" userId="e98ca7be-4693-4b4e-aac2-1fa4b3a593fd" providerId="ADAL" clId="{68068071-A281-4A86-B292-4D20E7186E52}" dt="2023-09-08T15:35:53.483" v="474" actId="1076"/>
          <ac:spMkLst>
            <pc:docMk/>
            <pc:sldMk cId="1208560379" sldId="256"/>
            <ac:spMk id="57" creationId="{A0836956-86A9-5CD3-2CBF-C90BAE4F8975}"/>
          </ac:spMkLst>
        </pc:spChg>
        <pc:spChg chg="add mod">
          <ac:chgData name="ef.duquevazquez" userId="e98ca7be-4693-4b4e-aac2-1fa4b3a593fd" providerId="ADAL" clId="{68068071-A281-4A86-B292-4D20E7186E52}" dt="2023-09-08T15:35:53.483" v="474" actId="1076"/>
          <ac:spMkLst>
            <pc:docMk/>
            <pc:sldMk cId="1208560379" sldId="256"/>
            <ac:spMk id="58" creationId="{EB0EC09B-7287-6958-A1D3-5F32A87937F0}"/>
          </ac:spMkLst>
        </pc:spChg>
        <pc:spChg chg="add mod">
          <ac:chgData name="ef.duquevazquez" userId="e98ca7be-4693-4b4e-aac2-1fa4b3a593fd" providerId="ADAL" clId="{68068071-A281-4A86-B292-4D20E7186E52}" dt="2023-09-08T15:35:55.490" v="475" actId="14100"/>
          <ac:spMkLst>
            <pc:docMk/>
            <pc:sldMk cId="1208560379" sldId="256"/>
            <ac:spMk id="59" creationId="{80141196-FEB6-64A0-5C33-DC496E242B29}"/>
          </ac:spMkLst>
        </pc:spChg>
        <pc:spChg chg="add mod">
          <ac:chgData name="ef.duquevazquez" userId="e98ca7be-4693-4b4e-aac2-1fa4b3a593fd" providerId="ADAL" clId="{68068071-A281-4A86-B292-4D20E7186E52}" dt="2023-09-08T15:37:59.874" v="519" actId="1076"/>
          <ac:spMkLst>
            <pc:docMk/>
            <pc:sldMk cId="1208560379" sldId="256"/>
            <ac:spMk id="60" creationId="{0BCCD66F-C1FE-A03C-FF8B-B897FCB66C99}"/>
          </ac:spMkLst>
        </pc:spChg>
        <pc:graphicFrameChg chg="add mod modGraphic">
          <ac:chgData name="ef.duquevazquez" userId="e98ca7be-4693-4b4e-aac2-1fa4b3a593fd" providerId="ADAL" clId="{68068071-A281-4A86-B292-4D20E7186E52}" dt="2023-09-08T18:23:55.306" v="871" actId="2062"/>
          <ac:graphicFrameMkLst>
            <pc:docMk/>
            <pc:sldMk cId="1208560379" sldId="256"/>
            <ac:graphicFrameMk id="12" creationId="{3F92E1DF-7A09-7BE1-20E3-C4024BE1362F}"/>
          </ac:graphicFrameMkLst>
        </pc:graphicFrameChg>
        <pc:graphicFrameChg chg="add mod modGraphic">
          <ac:chgData name="ef.duquevazquez" userId="e98ca7be-4693-4b4e-aac2-1fa4b3a593fd" providerId="ADAL" clId="{68068071-A281-4A86-B292-4D20E7186E52}" dt="2023-09-08T15:25:46.155" v="320" actId="1076"/>
          <ac:graphicFrameMkLst>
            <pc:docMk/>
            <pc:sldMk cId="1208560379" sldId="256"/>
            <ac:graphicFrameMk id="13" creationId="{7A5BAB60-5127-7A00-2319-9092EB65593E}"/>
          </ac:graphicFrameMkLst>
        </pc:graphicFrameChg>
        <pc:cxnChg chg="add del mod">
          <ac:chgData name="ef.duquevazquez" userId="e98ca7be-4693-4b4e-aac2-1fa4b3a593fd" providerId="ADAL" clId="{68068071-A281-4A86-B292-4D20E7186E52}" dt="2023-09-08T15:29:45.834" v="405" actId="478"/>
          <ac:cxnSpMkLst>
            <pc:docMk/>
            <pc:sldMk cId="1208560379" sldId="256"/>
            <ac:cxnSpMk id="28" creationId="{379366E9-68F0-A4A0-4E7A-C4A133ECEE70}"/>
          </ac:cxnSpMkLst>
        </pc:cxnChg>
        <pc:cxnChg chg="add mod">
          <ac:chgData name="ef.duquevazquez" userId="e98ca7be-4693-4b4e-aac2-1fa4b3a593fd" providerId="ADAL" clId="{68068071-A281-4A86-B292-4D20E7186E52}" dt="2023-09-08T15:28:29.671" v="377" actId="1582"/>
          <ac:cxnSpMkLst>
            <pc:docMk/>
            <pc:sldMk cId="1208560379" sldId="256"/>
            <ac:cxnSpMk id="33" creationId="{20F9B593-D655-D757-361A-14137E164F04}"/>
          </ac:cxnSpMkLst>
        </pc:cxnChg>
        <pc:cxnChg chg="add mod">
          <ac:chgData name="ef.duquevazquez" userId="e98ca7be-4693-4b4e-aac2-1fa4b3a593fd" providerId="ADAL" clId="{68068071-A281-4A86-B292-4D20E7186E52}" dt="2023-09-08T15:28:29.671" v="377" actId="1582"/>
          <ac:cxnSpMkLst>
            <pc:docMk/>
            <pc:sldMk cId="1208560379" sldId="256"/>
            <ac:cxnSpMk id="35" creationId="{6F3CAE92-9415-C413-416F-F7260C74ACC5}"/>
          </ac:cxnSpMkLst>
        </pc:cxnChg>
        <pc:cxnChg chg="add mod">
          <ac:chgData name="ef.duquevazquez" userId="e98ca7be-4693-4b4e-aac2-1fa4b3a593fd" providerId="ADAL" clId="{68068071-A281-4A86-B292-4D20E7186E52}" dt="2023-09-08T15:30:17.944" v="410" actId="14100"/>
          <ac:cxnSpMkLst>
            <pc:docMk/>
            <pc:sldMk cId="1208560379" sldId="256"/>
            <ac:cxnSpMk id="45" creationId="{281C2077-2846-A813-868A-62905850803E}"/>
          </ac:cxnSpMkLst>
        </pc:cxnChg>
        <pc:cxnChg chg="add mod">
          <ac:chgData name="ef.duquevazquez" userId="e98ca7be-4693-4b4e-aac2-1fa4b3a593fd" providerId="ADAL" clId="{68068071-A281-4A86-B292-4D20E7186E52}" dt="2023-09-08T15:33:31.827" v="439" actId="14100"/>
          <ac:cxnSpMkLst>
            <pc:docMk/>
            <pc:sldMk cId="1208560379" sldId="256"/>
            <ac:cxnSpMk id="47" creationId="{E0B6FE62-31B2-AA1F-CABF-0443BEB05679}"/>
          </ac:cxnSpMkLst>
        </pc:cxnChg>
        <pc:cxnChg chg="add mod">
          <ac:chgData name="ef.duquevazquez" userId="e98ca7be-4693-4b4e-aac2-1fa4b3a593fd" providerId="ADAL" clId="{68068071-A281-4A86-B292-4D20E7186E52}" dt="2023-09-08T15:30:51.546" v="414" actId="1582"/>
          <ac:cxnSpMkLst>
            <pc:docMk/>
            <pc:sldMk cId="1208560379" sldId="256"/>
            <ac:cxnSpMk id="51" creationId="{C8F8CB1F-B9B7-4B89-E5F5-2E92B7913771}"/>
          </ac:cxnSpMkLst>
        </pc:cxnChg>
      </pc:sldChg>
      <pc:sldChg chg="add del">
        <pc:chgData name="ef.duquevazquez" userId="e98ca7be-4693-4b4e-aac2-1fa4b3a593fd" providerId="ADAL" clId="{68068071-A281-4A86-B292-4D20E7186E52}" dt="2023-09-08T15:36:13.449" v="477"/>
        <pc:sldMkLst>
          <pc:docMk/>
          <pc:sldMk cId="3135090484" sldId="257"/>
        </pc:sldMkLst>
      </pc:sldChg>
      <pc:sldChg chg="addSp delSp modSp new mod">
        <pc:chgData name="ef.duquevazquez" userId="e98ca7be-4693-4b4e-aac2-1fa4b3a593fd" providerId="ADAL" clId="{68068071-A281-4A86-B292-4D20E7186E52}" dt="2023-09-08T16:14:55.740" v="607" actId="403"/>
        <pc:sldMkLst>
          <pc:docMk/>
          <pc:sldMk cId="4042845387" sldId="257"/>
        </pc:sldMkLst>
        <pc:spChg chg="add mod">
          <ac:chgData name="ef.duquevazquez" userId="e98ca7be-4693-4b4e-aac2-1fa4b3a593fd" providerId="ADAL" clId="{68068071-A281-4A86-B292-4D20E7186E52}" dt="2023-09-08T16:14:55.740" v="607" actId="403"/>
          <ac:spMkLst>
            <pc:docMk/>
            <pc:sldMk cId="4042845387" sldId="257"/>
            <ac:spMk id="6" creationId="{5E03CE76-FF13-9F26-935B-963122FB4A2C}"/>
          </ac:spMkLst>
        </pc:spChg>
        <pc:spChg chg="add del mod">
          <ac:chgData name="ef.duquevazquez" userId="e98ca7be-4693-4b4e-aac2-1fa4b3a593fd" providerId="ADAL" clId="{68068071-A281-4A86-B292-4D20E7186E52}" dt="2023-09-08T16:11:16.790" v="551" actId="478"/>
          <ac:spMkLst>
            <pc:docMk/>
            <pc:sldMk cId="4042845387" sldId="257"/>
            <ac:spMk id="8" creationId="{3F6C85D9-AD43-9813-69FF-B0560B5A4A6E}"/>
          </ac:spMkLst>
        </pc:spChg>
        <pc:spChg chg="add mod">
          <ac:chgData name="ef.duquevazquez" userId="e98ca7be-4693-4b4e-aac2-1fa4b3a593fd" providerId="ADAL" clId="{68068071-A281-4A86-B292-4D20E7186E52}" dt="2023-09-08T16:14:55.740" v="607" actId="403"/>
          <ac:spMkLst>
            <pc:docMk/>
            <pc:sldMk cId="4042845387" sldId="257"/>
            <ac:spMk id="9" creationId="{A2B04157-FC6B-BDC4-A545-583065B29F01}"/>
          </ac:spMkLst>
        </pc:spChg>
        <pc:spChg chg="add mod">
          <ac:chgData name="ef.duquevazquez" userId="e98ca7be-4693-4b4e-aac2-1fa4b3a593fd" providerId="ADAL" clId="{68068071-A281-4A86-B292-4D20E7186E52}" dt="2023-09-08T16:14:55.740" v="607" actId="403"/>
          <ac:spMkLst>
            <pc:docMk/>
            <pc:sldMk cId="4042845387" sldId="257"/>
            <ac:spMk id="10" creationId="{CCBC79C5-A3DF-F909-F82A-1F91059F1A9E}"/>
          </ac:spMkLst>
        </pc:spChg>
        <pc:spChg chg="add mod">
          <ac:chgData name="ef.duquevazquez" userId="e98ca7be-4693-4b4e-aac2-1fa4b3a593fd" providerId="ADAL" clId="{68068071-A281-4A86-B292-4D20E7186E52}" dt="2023-09-08T16:14:55.740" v="607" actId="403"/>
          <ac:spMkLst>
            <pc:docMk/>
            <pc:sldMk cId="4042845387" sldId="257"/>
            <ac:spMk id="11" creationId="{5DEF550C-2867-E830-8CF0-9B173F7563F0}"/>
          </ac:spMkLst>
        </pc:spChg>
        <pc:spChg chg="add mod">
          <ac:chgData name="ef.duquevazquez" userId="e98ca7be-4693-4b4e-aac2-1fa4b3a593fd" providerId="ADAL" clId="{68068071-A281-4A86-B292-4D20E7186E52}" dt="2023-09-08T16:14:55.740" v="607" actId="403"/>
          <ac:spMkLst>
            <pc:docMk/>
            <pc:sldMk cId="4042845387" sldId="257"/>
            <ac:spMk id="12" creationId="{B8E4C3C3-E0A8-7746-6D9D-6B23EC77293C}"/>
          </ac:spMkLst>
        </pc:spChg>
        <pc:graphicFrameChg chg="add mod modGraphic">
          <ac:chgData name="ef.duquevazquez" userId="e98ca7be-4693-4b4e-aac2-1fa4b3a593fd" providerId="ADAL" clId="{68068071-A281-4A86-B292-4D20E7186E52}" dt="2023-09-08T16:14:22.493" v="603" actId="1076"/>
          <ac:graphicFrameMkLst>
            <pc:docMk/>
            <pc:sldMk cId="4042845387" sldId="257"/>
            <ac:graphicFrameMk id="13" creationId="{F103DB2C-1E00-98F1-9741-C7EAF988062D}"/>
          </ac:graphicFrameMkLst>
        </pc:graphicFrameChg>
        <pc:picChg chg="add mod">
          <ac:chgData name="ef.duquevazquez" userId="e98ca7be-4693-4b4e-aac2-1fa4b3a593fd" providerId="ADAL" clId="{68068071-A281-4A86-B292-4D20E7186E52}" dt="2023-09-08T16:14:28.712" v="604" actId="14100"/>
          <ac:picMkLst>
            <pc:docMk/>
            <pc:sldMk cId="4042845387" sldId="257"/>
            <ac:picMk id="3" creationId="{891F9E5E-3F4A-4D69-AFF5-69D693A33531}"/>
          </ac:picMkLst>
        </pc:picChg>
        <pc:picChg chg="add mod">
          <ac:chgData name="ef.duquevazquez" userId="e98ca7be-4693-4b4e-aac2-1fa4b3a593fd" providerId="ADAL" clId="{68068071-A281-4A86-B292-4D20E7186E52}" dt="2023-09-08T16:10:00.480" v="523" actId="1076"/>
          <ac:picMkLst>
            <pc:docMk/>
            <pc:sldMk cId="4042845387" sldId="257"/>
            <ac:picMk id="5" creationId="{108C184F-0171-4F09-E47E-68A55709E5E6}"/>
          </ac:picMkLst>
        </pc:picChg>
      </pc:sldChg>
      <pc:sldChg chg="addSp delSp modSp add mod ord">
        <pc:chgData name="ef.duquevazquez" userId="e98ca7be-4693-4b4e-aac2-1fa4b3a593fd" providerId="ADAL" clId="{68068071-A281-4A86-B292-4D20E7186E52}" dt="2023-09-08T16:22:49.022" v="652" actId="1076"/>
        <pc:sldMkLst>
          <pc:docMk/>
          <pc:sldMk cId="3692341466" sldId="258"/>
        </pc:sldMkLst>
        <pc:spChg chg="mod">
          <ac:chgData name="ef.duquevazquez" userId="e98ca7be-4693-4b4e-aac2-1fa4b3a593fd" providerId="ADAL" clId="{68068071-A281-4A86-B292-4D20E7186E52}" dt="2023-09-08T16:22:47.080" v="651" actId="1076"/>
          <ac:spMkLst>
            <pc:docMk/>
            <pc:sldMk cId="3692341466" sldId="258"/>
            <ac:spMk id="6" creationId="{5E03CE76-FF13-9F26-935B-963122FB4A2C}"/>
          </ac:spMkLst>
        </pc:spChg>
        <pc:spChg chg="mod">
          <ac:chgData name="ef.duquevazquez" userId="e98ca7be-4693-4b4e-aac2-1fa4b3a593fd" providerId="ADAL" clId="{68068071-A281-4A86-B292-4D20E7186E52}" dt="2023-09-08T16:22:47.080" v="651" actId="1076"/>
          <ac:spMkLst>
            <pc:docMk/>
            <pc:sldMk cId="3692341466" sldId="258"/>
            <ac:spMk id="9" creationId="{A2B04157-FC6B-BDC4-A545-583065B29F01}"/>
          </ac:spMkLst>
        </pc:spChg>
        <pc:spChg chg="mod">
          <ac:chgData name="ef.duquevazquez" userId="e98ca7be-4693-4b4e-aac2-1fa4b3a593fd" providerId="ADAL" clId="{68068071-A281-4A86-B292-4D20E7186E52}" dt="2023-09-08T16:22:47.080" v="651" actId="1076"/>
          <ac:spMkLst>
            <pc:docMk/>
            <pc:sldMk cId="3692341466" sldId="258"/>
            <ac:spMk id="10" creationId="{CCBC79C5-A3DF-F909-F82A-1F91059F1A9E}"/>
          </ac:spMkLst>
        </pc:spChg>
        <pc:spChg chg="mod">
          <ac:chgData name="ef.duquevazquez" userId="e98ca7be-4693-4b4e-aac2-1fa4b3a593fd" providerId="ADAL" clId="{68068071-A281-4A86-B292-4D20E7186E52}" dt="2023-09-08T16:22:47.080" v="651" actId="1076"/>
          <ac:spMkLst>
            <pc:docMk/>
            <pc:sldMk cId="3692341466" sldId="258"/>
            <ac:spMk id="11" creationId="{5DEF550C-2867-E830-8CF0-9B173F7563F0}"/>
          </ac:spMkLst>
        </pc:spChg>
        <pc:spChg chg="mod">
          <ac:chgData name="ef.duquevazquez" userId="e98ca7be-4693-4b4e-aac2-1fa4b3a593fd" providerId="ADAL" clId="{68068071-A281-4A86-B292-4D20E7186E52}" dt="2023-09-08T16:22:47.080" v="651" actId="1076"/>
          <ac:spMkLst>
            <pc:docMk/>
            <pc:sldMk cId="3692341466" sldId="258"/>
            <ac:spMk id="12" creationId="{B8E4C3C3-E0A8-7746-6D9D-6B23EC77293C}"/>
          </ac:spMkLst>
        </pc:spChg>
        <pc:graphicFrameChg chg="mod modGraphic">
          <ac:chgData name="ef.duquevazquez" userId="e98ca7be-4693-4b4e-aac2-1fa4b3a593fd" providerId="ADAL" clId="{68068071-A281-4A86-B292-4D20E7186E52}" dt="2023-09-08T16:22:47.080" v="651" actId="1076"/>
          <ac:graphicFrameMkLst>
            <pc:docMk/>
            <pc:sldMk cId="3692341466" sldId="258"/>
            <ac:graphicFrameMk id="13" creationId="{F103DB2C-1E00-98F1-9741-C7EAF988062D}"/>
          </ac:graphicFrameMkLst>
        </pc:graphicFrameChg>
        <pc:picChg chg="del">
          <ac:chgData name="ef.duquevazquez" userId="e98ca7be-4693-4b4e-aac2-1fa4b3a593fd" providerId="ADAL" clId="{68068071-A281-4A86-B292-4D20E7186E52}" dt="2023-09-08T16:19:15.409" v="611" actId="478"/>
          <ac:picMkLst>
            <pc:docMk/>
            <pc:sldMk cId="3692341466" sldId="258"/>
            <ac:picMk id="3" creationId="{891F9E5E-3F4A-4D69-AFF5-69D693A33531}"/>
          </ac:picMkLst>
        </pc:picChg>
        <pc:picChg chg="add mod">
          <ac:chgData name="ef.duquevazquez" userId="e98ca7be-4693-4b4e-aac2-1fa4b3a593fd" providerId="ADAL" clId="{68068071-A281-4A86-B292-4D20E7186E52}" dt="2023-09-08T16:19:20.070" v="613" actId="1076"/>
          <ac:picMkLst>
            <pc:docMk/>
            <pc:sldMk cId="3692341466" sldId="258"/>
            <ac:picMk id="4" creationId="{294D0B19-6422-F745-3D70-9743195D0CA4}"/>
          </ac:picMkLst>
        </pc:picChg>
        <pc:picChg chg="del">
          <ac:chgData name="ef.duquevazquez" userId="e98ca7be-4693-4b4e-aac2-1fa4b3a593fd" providerId="ADAL" clId="{68068071-A281-4A86-B292-4D20E7186E52}" dt="2023-09-08T16:21:18.013" v="614" actId="478"/>
          <ac:picMkLst>
            <pc:docMk/>
            <pc:sldMk cId="3692341466" sldId="258"/>
            <ac:picMk id="5" creationId="{108C184F-0171-4F09-E47E-68A55709E5E6}"/>
          </ac:picMkLst>
        </pc:picChg>
        <pc:picChg chg="add mod">
          <ac:chgData name="ef.duquevazquez" userId="e98ca7be-4693-4b4e-aac2-1fa4b3a593fd" providerId="ADAL" clId="{68068071-A281-4A86-B292-4D20E7186E52}" dt="2023-09-08T16:22:49.022" v="652" actId="1076"/>
          <ac:picMkLst>
            <pc:docMk/>
            <pc:sldMk cId="3692341466" sldId="258"/>
            <ac:picMk id="8" creationId="{F6EFC249-045C-F044-9EBD-7BE7F7414339}"/>
          </ac:picMkLst>
        </pc:picChg>
      </pc:sldChg>
      <pc:sldChg chg="addSp delSp modSp add mod ord modNotes">
        <pc:chgData name="ef.duquevazquez" userId="e98ca7be-4693-4b4e-aac2-1fa4b3a593fd" providerId="ADAL" clId="{68068071-A281-4A86-B292-4D20E7186E52}" dt="2023-09-15T16:40:48.157" v="1238" actId="2711"/>
        <pc:sldMkLst>
          <pc:docMk/>
          <pc:sldMk cId="0" sldId="259"/>
        </pc:sldMkLst>
        <pc:spChg chg="add del mod">
          <ac:chgData name="ef.duquevazquez" userId="e98ca7be-4693-4b4e-aac2-1fa4b3a593fd" providerId="ADAL" clId="{68068071-A281-4A86-B292-4D20E7186E52}" dt="2023-09-08T19:21:42.937" v="872" actId="478"/>
          <ac:spMkLst>
            <pc:docMk/>
            <pc:sldMk cId="0" sldId="259"/>
            <ac:spMk id="2" creationId="{C35D92DC-661D-CEAA-1BF9-56AEB476BC11}"/>
          </ac:spMkLst>
        </pc:spChg>
        <pc:spChg chg="mod">
          <ac:chgData name="ef.duquevazquez" userId="e98ca7be-4693-4b4e-aac2-1fa4b3a593fd" providerId="ADAL" clId="{68068071-A281-4A86-B292-4D20E7186E52}" dt="2023-09-15T16:40:41.311" v="1237" actId="403"/>
          <ac:spMkLst>
            <pc:docMk/>
            <pc:sldMk cId="0" sldId="259"/>
            <ac:spMk id="46" creationId="{00000000-0000-0000-0000-000000000000}"/>
          </ac:spMkLst>
        </pc:spChg>
        <pc:spChg chg="mod">
          <ac:chgData name="ef.duquevazquez" userId="e98ca7be-4693-4b4e-aac2-1fa4b3a593fd" providerId="ADAL" clId="{68068071-A281-4A86-B292-4D20E7186E52}" dt="2023-09-15T16:40:48.157" v="1238" actId="2711"/>
          <ac:spMkLst>
            <pc:docMk/>
            <pc:sldMk cId="0" sldId="259"/>
            <ac:spMk id="47" creationId="{00000000-0000-0000-0000-000000000000}"/>
          </ac:spMkLst>
        </pc:spChg>
        <pc:grpChg chg="del">
          <ac:chgData name="ef.duquevazquez" userId="e98ca7be-4693-4b4e-aac2-1fa4b3a593fd" providerId="ADAL" clId="{68068071-A281-4A86-B292-4D20E7186E52}" dt="2023-09-08T16:26:22.040" v="658" actId="478"/>
          <ac:grpSpMkLst>
            <pc:docMk/>
            <pc:sldMk cId="0" sldId="259"/>
            <ac:grpSpMk id="48" creationId="{00000000-0000-0000-0000-000000000000}"/>
          </ac:grpSpMkLst>
        </pc:grpChg>
        <pc:picChg chg="add mod">
          <ac:chgData name="ef.duquevazquez" userId="e98ca7be-4693-4b4e-aac2-1fa4b3a593fd" providerId="ADAL" clId="{68068071-A281-4A86-B292-4D20E7186E52}" dt="2023-09-08T19:22:58.885" v="881" actId="1076"/>
          <ac:picMkLst>
            <pc:docMk/>
            <pc:sldMk cId="0" sldId="259"/>
            <ac:picMk id="4" creationId="{99EA9669-F76D-8CE2-08A2-838D168C1408}"/>
          </ac:picMkLst>
        </pc:picChg>
        <pc:picChg chg="add del mod">
          <ac:chgData name="ef.duquevazquez" userId="e98ca7be-4693-4b4e-aac2-1fa4b3a593fd" providerId="ADAL" clId="{68068071-A281-4A86-B292-4D20E7186E52}" dt="2023-09-08T16:35:54.198" v="849" actId="478"/>
          <ac:picMkLst>
            <pc:docMk/>
            <pc:sldMk cId="0" sldId="259"/>
            <ac:picMk id="4" creationId="{DF54D1C5-B166-2BF6-3E3C-5EC9254BA45A}"/>
          </ac:picMkLst>
        </pc:picChg>
      </pc:sldChg>
      <pc:sldChg chg="addSp modSp new mod ord">
        <pc:chgData name="ef.duquevazquez" userId="e98ca7be-4693-4b4e-aac2-1fa4b3a593fd" providerId="ADAL" clId="{68068071-A281-4A86-B292-4D20E7186E52}" dt="2023-09-15T15:58:05.288" v="1183"/>
        <pc:sldMkLst>
          <pc:docMk/>
          <pc:sldMk cId="1646121582" sldId="260"/>
        </pc:sldMkLst>
        <pc:spChg chg="add mod">
          <ac:chgData name="ef.duquevazquez" userId="e98ca7be-4693-4b4e-aac2-1fa4b3a593fd" providerId="ADAL" clId="{68068071-A281-4A86-B292-4D20E7186E52}" dt="2023-09-15T15:39:48.677" v="950" actId="403"/>
          <ac:spMkLst>
            <pc:docMk/>
            <pc:sldMk cId="1646121582" sldId="260"/>
            <ac:spMk id="2" creationId="{EF823B90-A1C4-9AC6-F649-4DFB5B345011}"/>
          </ac:spMkLst>
        </pc:spChg>
        <pc:spChg chg="add mod">
          <ac:chgData name="ef.duquevazquez" userId="e98ca7be-4693-4b4e-aac2-1fa4b3a593fd" providerId="ADAL" clId="{68068071-A281-4A86-B292-4D20E7186E52}" dt="2023-09-15T15:35:55.784" v="929" actId="1076"/>
          <ac:spMkLst>
            <pc:docMk/>
            <pc:sldMk cId="1646121582" sldId="260"/>
            <ac:spMk id="3" creationId="{D6FBE623-57BF-06F9-4DA2-05103A4845FF}"/>
          </ac:spMkLst>
        </pc:spChg>
        <pc:spChg chg="add mod">
          <ac:chgData name="ef.duquevazquez" userId="e98ca7be-4693-4b4e-aac2-1fa4b3a593fd" providerId="ADAL" clId="{68068071-A281-4A86-B292-4D20E7186E52}" dt="2023-09-15T15:36:06.357" v="944" actId="20577"/>
          <ac:spMkLst>
            <pc:docMk/>
            <pc:sldMk cId="1646121582" sldId="260"/>
            <ac:spMk id="4" creationId="{0B8AB104-BF56-C5B0-269A-D639059260CA}"/>
          </ac:spMkLst>
        </pc:spChg>
        <pc:picChg chg="add mod">
          <ac:chgData name="ef.duquevazquez" userId="e98ca7be-4693-4b4e-aac2-1fa4b3a593fd" providerId="ADAL" clId="{68068071-A281-4A86-B292-4D20E7186E52}" dt="2023-09-15T15:34:32.314" v="927" actId="1076"/>
          <ac:picMkLst>
            <pc:docMk/>
            <pc:sldMk cId="1646121582" sldId="260"/>
            <ac:picMk id="1026" creationId="{15016352-F65A-F95E-2761-B7D0AE00F077}"/>
          </ac:picMkLst>
        </pc:picChg>
      </pc:sldChg>
      <pc:sldChg chg="addSp modSp new mod setBg">
        <pc:chgData name="ef.duquevazquez" userId="e98ca7be-4693-4b4e-aac2-1fa4b3a593fd" providerId="ADAL" clId="{68068071-A281-4A86-B292-4D20E7186E52}" dt="2023-09-15T15:57:47.335" v="1180" actId="1076"/>
        <pc:sldMkLst>
          <pc:docMk/>
          <pc:sldMk cId="841297257" sldId="261"/>
        </pc:sldMkLst>
        <pc:spChg chg="add mod">
          <ac:chgData name="ef.duquevazquez" userId="e98ca7be-4693-4b4e-aac2-1fa4b3a593fd" providerId="ADAL" clId="{68068071-A281-4A86-B292-4D20E7186E52}" dt="2023-09-15T15:56:48.215" v="1167" actId="20577"/>
          <ac:spMkLst>
            <pc:docMk/>
            <pc:sldMk cId="841297257" sldId="261"/>
            <ac:spMk id="2" creationId="{EA76FD65-880D-43E6-D06B-E1A271301BA6}"/>
          </ac:spMkLst>
        </pc:spChg>
        <pc:spChg chg="add">
          <ac:chgData name="ef.duquevazquez" userId="e98ca7be-4693-4b4e-aac2-1fa4b3a593fd" providerId="ADAL" clId="{68068071-A281-4A86-B292-4D20E7186E52}" dt="2023-09-15T15:54:07.129" v="1142" actId="26606"/>
          <ac:spMkLst>
            <pc:docMk/>
            <pc:sldMk cId="841297257" sldId="261"/>
            <ac:spMk id="8" creationId="{C0763A76-9F1C-4FC5-82B7-DD475DA461B2}"/>
          </ac:spMkLst>
        </pc:spChg>
        <pc:spChg chg="add">
          <ac:chgData name="ef.duquevazquez" userId="e98ca7be-4693-4b4e-aac2-1fa4b3a593fd" providerId="ADAL" clId="{68068071-A281-4A86-B292-4D20E7186E52}" dt="2023-09-15T15:54:07.129" v="1142" actId="26606"/>
          <ac:spMkLst>
            <pc:docMk/>
            <pc:sldMk cId="841297257" sldId="261"/>
            <ac:spMk id="10" creationId="{E81BF4F6-F2CF-4984-9D14-D6966D92F99F}"/>
          </ac:spMkLst>
        </pc:spChg>
        <pc:picChg chg="add">
          <ac:chgData name="ef.duquevazquez" userId="e98ca7be-4693-4b4e-aac2-1fa4b3a593fd" providerId="ADAL" clId="{68068071-A281-4A86-B292-4D20E7186E52}" dt="2023-09-15T15:54:07.129" v="1142" actId="26606"/>
          <ac:picMkLst>
            <pc:docMk/>
            <pc:sldMk cId="841297257" sldId="261"/>
            <ac:picMk id="4" creationId="{1C9697F7-63DE-7605-E9D6-5CAC3ADBB423}"/>
          </ac:picMkLst>
        </pc:picChg>
        <pc:picChg chg="add mod">
          <ac:chgData name="ef.duquevazquez" userId="e98ca7be-4693-4b4e-aac2-1fa4b3a593fd" providerId="ADAL" clId="{68068071-A281-4A86-B292-4D20E7186E52}" dt="2023-09-15T15:57:43.201" v="1178" actId="1076"/>
          <ac:picMkLst>
            <pc:docMk/>
            <pc:sldMk cId="841297257" sldId="261"/>
            <ac:picMk id="5" creationId="{D8EE95A9-F93C-0AF5-8BDC-407B1335B13C}"/>
          </ac:picMkLst>
        </pc:picChg>
        <pc:picChg chg="add mod">
          <ac:chgData name="ef.duquevazquez" userId="e98ca7be-4693-4b4e-aac2-1fa4b3a593fd" providerId="ADAL" clId="{68068071-A281-4A86-B292-4D20E7186E52}" dt="2023-09-15T15:57:47.335" v="1180" actId="1076"/>
          <ac:picMkLst>
            <pc:docMk/>
            <pc:sldMk cId="841297257" sldId="261"/>
            <ac:picMk id="6" creationId="{8AE94F62-BADA-9451-9B72-AFE919023BD9}"/>
          </ac:picMkLst>
        </pc:picChg>
      </pc:sldChg>
      <pc:sldChg chg="addSp delSp modSp new del mod ord">
        <pc:chgData name="ef.duquevazquez" userId="e98ca7be-4693-4b4e-aac2-1fa4b3a593fd" providerId="ADAL" clId="{68068071-A281-4A86-B292-4D20E7186E52}" dt="2023-09-15T16:49:48.688" v="1300" actId="47"/>
        <pc:sldMkLst>
          <pc:docMk/>
          <pc:sldMk cId="2592447585" sldId="262"/>
        </pc:sldMkLst>
        <pc:spChg chg="add del mod">
          <ac:chgData name="ef.duquevazquez" userId="e98ca7be-4693-4b4e-aac2-1fa4b3a593fd" providerId="ADAL" clId="{68068071-A281-4A86-B292-4D20E7186E52}" dt="2023-09-15T15:56:39.144" v="1166" actId="478"/>
          <ac:spMkLst>
            <pc:docMk/>
            <pc:sldMk cId="2592447585" sldId="262"/>
            <ac:spMk id="2" creationId="{58148935-7B89-8945-AFD7-7800F7AA8172}"/>
          </ac:spMkLst>
        </pc:spChg>
      </pc:sldChg>
      <pc:sldChg chg="addSp modSp new mod">
        <pc:chgData name="ef.duquevazquez" userId="e98ca7be-4693-4b4e-aac2-1fa4b3a593fd" providerId="ADAL" clId="{68068071-A281-4A86-B292-4D20E7186E52}" dt="2023-09-15T16:49:22.298" v="1287" actId="1076"/>
        <pc:sldMkLst>
          <pc:docMk/>
          <pc:sldMk cId="3037498365" sldId="263"/>
        </pc:sldMkLst>
        <pc:spChg chg="add mod">
          <ac:chgData name="ef.duquevazquez" userId="e98ca7be-4693-4b4e-aac2-1fa4b3a593fd" providerId="ADAL" clId="{68068071-A281-4A86-B292-4D20E7186E52}" dt="2023-09-15T16:49:22.298" v="1287" actId="1076"/>
          <ac:spMkLst>
            <pc:docMk/>
            <pc:sldMk cId="3037498365" sldId="263"/>
            <ac:spMk id="2" creationId="{D862B3AF-E868-7EBA-27BC-BAF79050E568}"/>
          </ac:spMkLst>
        </pc:spChg>
      </pc:sldChg>
      <pc:sldChg chg="add del">
        <pc:chgData name="ef.duquevazquez" userId="e98ca7be-4693-4b4e-aac2-1fa4b3a593fd" providerId="ADAL" clId="{68068071-A281-4A86-B292-4D20E7186E52}" dt="2023-09-15T15:58:02.363" v="1181" actId="47"/>
        <pc:sldMkLst>
          <pc:docMk/>
          <pc:sldMk cId="3598828773" sldId="263"/>
        </pc:sldMkLst>
      </pc:sldChg>
      <pc:sldChg chg="modSp add mod ord">
        <pc:chgData name="ef.duquevazquez" userId="e98ca7be-4693-4b4e-aac2-1fa4b3a593fd" providerId="ADAL" clId="{68068071-A281-4A86-B292-4D20E7186E52}" dt="2023-09-15T16:49:45.869" v="1299" actId="1076"/>
        <pc:sldMkLst>
          <pc:docMk/>
          <pc:sldMk cId="2928835437" sldId="264"/>
        </pc:sldMkLst>
        <pc:spChg chg="mod">
          <ac:chgData name="ef.duquevazquez" userId="e98ca7be-4693-4b4e-aac2-1fa4b3a593fd" providerId="ADAL" clId="{68068071-A281-4A86-B292-4D20E7186E52}" dt="2023-09-15T16:49:45.869" v="1299" actId="1076"/>
          <ac:spMkLst>
            <pc:docMk/>
            <pc:sldMk cId="2928835437" sldId="264"/>
            <ac:spMk id="2" creationId="{D862B3AF-E868-7EBA-27BC-BAF79050E568}"/>
          </ac:spMkLst>
        </pc:spChg>
      </pc:sldChg>
      <pc:sldChg chg="modSp add mod ord">
        <pc:chgData name="ef.duquevazquez" userId="e98ca7be-4693-4b4e-aac2-1fa4b3a593fd" providerId="ADAL" clId="{68068071-A281-4A86-B292-4D20E7186E52}" dt="2023-09-18T12:45:52.926" v="1309" actId="20577"/>
        <pc:sldMkLst>
          <pc:docMk/>
          <pc:sldMk cId="3982194687" sldId="265"/>
        </pc:sldMkLst>
        <pc:spChg chg="mod">
          <ac:chgData name="ef.duquevazquez" userId="e98ca7be-4693-4b4e-aac2-1fa4b3a593fd" providerId="ADAL" clId="{68068071-A281-4A86-B292-4D20E7186E52}" dt="2023-09-18T12:45:52.926" v="1309" actId="20577"/>
          <ac:spMkLst>
            <pc:docMk/>
            <pc:sldMk cId="3982194687" sldId="265"/>
            <ac:spMk id="2" creationId="{D862B3AF-E868-7EBA-27BC-BAF79050E568}"/>
          </ac:spMkLst>
        </pc:spChg>
      </pc:sldChg>
      <pc:sldChg chg="addSp delSp modSp new mod">
        <pc:chgData name="ef.duquevazquez" userId="e98ca7be-4693-4b4e-aac2-1fa4b3a593fd" providerId="ADAL" clId="{68068071-A281-4A86-B292-4D20E7186E52}" dt="2023-09-28T15:02:43.895" v="1370" actId="21"/>
        <pc:sldMkLst>
          <pc:docMk/>
          <pc:sldMk cId="179647503" sldId="266"/>
        </pc:sldMkLst>
        <pc:spChg chg="add del mod">
          <ac:chgData name="ef.duquevazquez" userId="e98ca7be-4693-4b4e-aac2-1fa4b3a593fd" providerId="ADAL" clId="{68068071-A281-4A86-B292-4D20E7186E52}" dt="2023-09-18T12:50:38.747" v="1327" actId="478"/>
          <ac:spMkLst>
            <pc:docMk/>
            <pc:sldMk cId="179647503" sldId="266"/>
            <ac:spMk id="2" creationId="{A9FDCF31-D9CA-7B38-373D-949107CEDCFD}"/>
          </ac:spMkLst>
        </pc:spChg>
        <pc:picChg chg="add mod">
          <ac:chgData name="ef.duquevazquez" userId="e98ca7be-4693-4b4e-aac2-1fa4b3a593fd" providerId="ADAL" clId="{68068071-A281-4A86-B292-4D20E7186E52}" dt="2023-09-19T12:50:23.068" v="1351" actId="1076"/>
          <ac:picMkLst>
            <pc:docMk/>
            <pc:sldMk cId="179647503" sldId="266"/>
            <ac:picMk id="3" creationId="{E7C340F5-8DB8-07EE-C2F2-46ED34D15AFD}"/>
          </ac:picMkLst>
        </pc:picChg>
        <pc:picChg chg="add del mod">
          <ac:chgData name="ef.duquevazquez" userId="e98ca7be-4693-4b4e-aac2-1fa4b3a593fd" providerId="ADAL" clId="{68068071-A281-4A86-B292-4D20E7186E52}" dt="2023-09-18T12:50:36.698" v="1326" actId="478"/>
          <ac:picMkLst>
            <pc:docMk/>
            <pc:sldMk cId="179647503" sldId="266"/>
            <ac:picMk id="4" creationId="{777A4B46-B2F5-D3B7-8B93-0E7A877BEBDB}"/>
          </ac:picMkLst>
        </pc:picChg>
        <pc:picChg chg="add mod">
          <ac:chgData name="ef.duquevazquez" userId="e98ca7be-4693-4b4e-aac2-1fa4b3a593fd" providerId="ADAL" clId="{68068071-A281-4A86-B292-4D20E7186E52}" dt="2023-09-20T19:45:57.794" v="1354" actId="1076"/>
          <ac:picMkLst>
            <pc:docMk/>
            <pc:sldMk cId="179647503" sldId="266"/>
            <ac:picMk id="4" creationId="{BA893B78-D514-4DDF-D4F8-90ECCF25EDE1}"/>
          </ac:picMkLst>
        </pc:picChg>
        <pc:picChg chg="add del mod">
          <ac:chgData name="ef.duquevazquez" userId="e98ca7be-4693-4b4e-aac2-1fa4b3a593fd" providerId="ADAL" clId="{68068071-A281-4A86-B292-4D20E7186E52}" dt="2023-09-28T15:02:43.895" v="1370" actId="21"/>
          <ac:picMkLst>
            <pc:docMk/>
            <pc:sldMk cId="179647503" sldId="266"/>
            <ac:picMk id="5" creationId="{198D137B-3D61-3F64-8B0D-A3B230FFE5EE}"/>
          </ac:picMkLst>
        </pc:picChg>
        <pc:picChg chg="add mod">
          <ac:chgData name="ef.duquevazquez" userId="e98ca7be-4693-4b4e-aac2-1fa4b3a593fd" providerId="ADAL" clId="{68068071-A281-4A86-B292-4D20E7186E52}" dt="2023-09-19T12:50:16.177" v="1348" actId="1076"/>
          <ac:picMkLst>
            <pc:docMk/>
            <pc:sldMk cId="179647503" sldId="266"/>
            <ac:picMk id="6" creationId="{A2DD89D8-AEFC-EEB9-EF78-6C1DA45F2320}"/>
          </ac:picMkLst>
        </pc:picChg>
        <pc:picChg chg="add mod">
          <ac:chgData name="ef.duquevazquez" userId="e98ca7be-4693-4b4e-aac2-1fa4b3a593fd" providerId="ADAL" clId="{68068071-A281-4A86-B292-4D20E7186E52}" dt="2023-09-19T12:50:17.958" v="1349" actId="1076"/>
          <ac:picMkLst>
            <pc:docMk/>
            <pc:sldMk cId="179647503" sldId="266"/>
            <ac:picMk id="8" creationId="{D7555F16-44C3-EA74-51FA-3F42402786F9}"/>
          </ac:picMkLst>
        </pc:picChg>
        <pc:picChg chg="add mod">
          <ac:chgData name="ef.duquevazquez" userId="e98ca7be-4693-4b4e-aac2-1fa4b3a593fd" providerId="ADAL" clId="{68068071-A281-4A86-B292-4D20E7186E52}" dt="2023-09-19T12:50:21.495" v="1350" actId="1076"/>
          <ac:picMkLst>
            <pc:docMk/>
            <pc:sldMk cId="179647503" sldId="266"/>
            <ac:picMk id="10" creationId="{F3EC91DC-C442-77FA-AF8B-5F6B2B07DFC2}"/>
          </ac:picMkLst>
        </pc:picChg>
        <pc:picChg chg="add del mod">
          <ac:chgData name="ef.duquevazquez" userId="e98ca7be-4693-4b4e-aac2-1fa4b3a593fd" providerId="ADAL" clId="{68068071-A281-4A86-B292-4D20E7186E52}" dt="2023-09-18T13:10:16.116" v="1344" actId="478"/>
          <ac:picMkLst>
            <pc:docMk/>
            <pc:sldMk cId="179647503" sldId="266"/>
            <ac:picMk id="12" creationId="{24493181-5DDF-BA4D-41D8-7F8C3BC17527}"/>
          </ac:picMkLst>
        </pc:picChg>
      </pc:sldChg>
      <pc:sldChg chg="addSp delSp modSp new mod">
        <pc:chgData name="ef.duquevazquez" userId="e98ca7be-4693-4b4e-aac2-1fa4b3a593fd" providerId="ADAL" clId="{68068071-A281-4A86-B292-4D20E7186E52}" dt="2023-09-28T15:02:51.099" v="1372" actId="1076"/>
        <pc:sldMkLst>
          <pc:docMk/>
          <pc:sldMk cId="3664299548" sldId="267"/>
        </pc:sldMkLst>
        <pc:spChg chg="add del">
          <ac:chgData name="ef.duquevazquez" userId="e98ca7be-4693-4b4e-aac2-1fa4b3a593fd" providerId="ADAL" clId="{68068071-A281-4A86-B292-4D20E7186E52}" dt="2023-09-26T22:57:40.152" v="1357" actId="478"/>
          <ac:spMkLst>
            <pc:docMk/>
            <pc:sldMk cId="3664299548" sldId="267"/>
            <ac:spMk id="3" creationId="{9020F478-8621-673F-A6BC-C4E9E2EE9146}"/>
          </ac:spMkLst>
        </pc:spChg>
        <pc:picChg chg="add mod">
          <ac:chgData name="ef.duquevazquez" userId="e98ca7be-4693-4b4e-aac2-1fa4b3a593fd" providerId="ADAL" clId="{68068071-A281-4A86-B292-4D20E7186E52}" dt="2023-09-28T14:25:55.935" v="1367" actId="1076"/>
          <ac:picMkLst>
            <pc:docMk/>
            <pc:sldMk cId="3664299548" sldId="267"/>
            <ac:picMk id="3" creationId="{171DFC33-F77C-C0F3-ABB3-89A4177BD203}"/>
          </ac:picMkLst>
        </pc:picChg>
        <pc:picChg chg="add mod">
          <ac:chgData name="ef.duquevazquez" userId="e98ca7be-4693-4b4e-aac2-1fa4b3a593fd" providerId="ADAL" clId="{68068071-A281-4A86-B292-4D20E7186E52}" dt="2023-09-28T15:02:51.099" v="1372" actId="1076"/>
          <ac:picMkLst>
            <pc:docMk/>
            <pc:sldMk cId="3664299548" sldId="267"/>
            <ac:picMk id="4" creationId="{758138D9-D3D6-EDFE-45F6-24754BBC367B}"/>
          </ac:picMkLst>
        </pc:picChg>
        <pc:picChg chg="add del mod">
          <ac:chgData name="ef.duquevazquez" userId="e98ca7be-4693-4b4e-aac2-1fa4b3a593fd" providerId="ADAL" clId="{68068071-A281-4A86-B292-4D20E7186E52}" dt="2023-09-26T22:58:39.973" v="1361" actId="478"/>
          <ac:picMkLst>
            <pc:docMk/>
            <pc:sldMk cId="3664299548" sldId="267"/>
            <ac:picMk id="5" creationId="{E27191BA-53FE-FC1F-085D-41AFC4627081}"/>
          </ac:picMkLst>
        </pc:picChg>
        <pc:picChg chg="add mod">
          <ac:chgData name="ef.duquevazquez" userId="e98ca7be-4693-4b4e-aac2-1fa4b3a593fd" providerId="ADAL" clId="{68068071-A281-4A86-B292-4D20E7186E52}" dt="2023-09-26T22:59:01.773" v="1363" actId="1076"/>
          <ac:picMkLst>
            <pc:docMk/>
            <pc:sldMk cId="3664299548" sldId="267"/>
            <ac:picMk id="7" creationId="{1FF9BC72-B358-8E1D-55E5-53FF8B40147C}"/>
          </ac:picMkLst>
        </pc:picChg>
      </pc:sldChg>
      <pc:sldChg chg="new del">
        <pc:chgData name="ef.duquevazquez" userId="e98ca7be-4693-4b4e-aac2-1fa4b3a593fd" providerId="ADAL" clId="{68068071-A281-4A86-B292-4D20E7186E52}" dt="2023-09-27T22:40:00.924" v="1365" actId="47"/>
        <pc:sldMkLst>
          <pc:docMk/>
          <pc:sldMk cId="2657502833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E8277-E72D-4EB8-8DB1-2A124F77CBF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48B61-1E91-4467-9F4F-9677F2DFA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88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781DA-704B-BFE1-B2E1-EF1068B6A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54FDEC-814C-FCC7-4203-260801EF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ACA90-10BE-AA08-903C-9126927D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A1E14-651B-1174-E3CD-881C5CCB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38A50-8E2F-AB0D-C014-32C1DE6B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34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125F-0BD8-4002-E0AA-478700A2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57D8F8-27CA-73E0-550F-5B37AD5A3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E8C1D-DCEE-A2F7-9DF0-08A5A5FA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7737C1-841E-1A15-554B-436914CE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5E0D8-05A9-EC8E-7FAA-B18E9D8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6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E1A0C1-3B1E-CB53-DA82-9D350121C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4D0DA2-D5A2-0308-5D5F-E346F295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30EF11-DDB7-4658-5371-C0B9D18B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E176B-58FE-6DEC-9376-8D9058A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ADA1D-4660-C3D1-535E-4372DDF8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73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8FA18-FFDD-FD81-936E-65982EC2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3839E-104A-340E-D64D-6E138877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2D4A1-71EB-35FF-835E-C7239B6C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4C2CE8-3544-BFCA-9098-FE0602F4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035BE5-A9A4-7E7F-9AB3-99CE0AC7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92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B99DB-2F77-3AC0-7326-D1ACE4FC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13AA7-8BFF-5AC4-6F09-32DF3279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BBE0F-C337-FD92-5836-41EDC75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C42E6-254F-4008-83C4-E86D8EBE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5224F5-D429-BF83-33E5-E78BA5B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97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1DB79-9208-049B-E6B9-AC20FBAF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861B6-3FB8-58A6-3B95-B66A3EEA0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CFFB9E-103A-A5E8-CAFE-0F14F1F9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D59C09-AF0C-C513-36EA-0133F5FD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B80386-E6CB-5681-3989-05A42842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14EB17-73BF-527A-ACAD-91361D2F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68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C2730-145F-6D5F-5CF5-152971A4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C18D69-8C74-9D8C-73C8-08FA203BB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6EC79-FD76-B560-BCE7-1EB0E0AD5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528EF8-95D2-F00E-6600-CB0FBF0BE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D7CC0E-FD2F-346D-536E-459A9E363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3DD221-D26D-CE21-327A-95DB6ED9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0B6839-5A1B-FA0F-8ACE-75480892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556031-DFCD-DE12-6892-4999D0AC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21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E1FA1-93C3-6FE3-F13D-28FA71FF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0FD09E-D17B-CE59-CFD3-F475D2C6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62FF30-B7D8-7629-95AC-C3C078DD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2012A7-A6AE-5334-89E1-5FA85AFE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13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6982D5-7E34-DDC2-D3DA-A024F61E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072BE1-158F-76A9-2AAF-3D34C3A5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AF9A4D-EC20-08B7-C0E4-EC9A21B5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59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90138-2682-F150-5126-339BA441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5D120-48BB-AE5E-2008-FF52C1B8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373B3C-AA04-96AD-8991-9D64A182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AE2097-761C-E25F-7B01-EDA4F37E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FB074-428F-E0E8-A8D5-F10E3388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0FD4EF-A09A-5706-8903-858E51D3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01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0F76-7D69-1593-BA0D-5A68814E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4B59C8-C131-056F-84CE-8F8774777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ADDF42-84AD-57D0-1661-61C52FC3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ED71B-6B56-FBEE-EF98-F52628AB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AADC7-645C-3019-8BAD-306A528B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9BC99B-9A1D-7799-4462-FED55D13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0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04C1B8-0AE9-067E-D259-FDABE8A1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86286D-140A-0494-19E5-8965289A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4E2B0-FD8D-9088-81B2-EF1A9FA2E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1C92-3D34-42E8-A2F9-1503D3DB3CDC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4B78E-8A50-6721-9246-CF1FBC277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FF0A2-9056-C788-A5E2-5FA0DBC42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D4B5-888F-4EAF-8E10-E59B549B42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95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699247" y="2360969"/>
            <a:ext cx="10632141" cy="21360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MX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Reportes semanales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8140700" y="4750600"/>
            <a:ext cx="3441600" cy="9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dirty="0">
                <a:latin typeface="Abadi" panose="020B0604020104020204" pitchFamily="34" charset="0"/>
              </a:rPr>
              <a:t>Mtro. Edgar Duque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99EA9669-F76D-8CE2-08A2-838D168C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6" y="446322"/>
            <a:ext cx="2505909" cy="8984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2DD89D8-AEFC-EEB9-EF78-6C1DA45F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52" y="0"/>
            <a:ext cx="3177495" cy="288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555F16-44C3-EA74-51FA-3F4240278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3" y="0"/>
            <a:ext cx="3177495" cy="288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EC91DC-C442-77FA-AF8B-5F6B2B07D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838" y="0"/>
            <a:ext cx="3177495" cy="288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C340F5-8DB8-07EE-C2F2-46ED34D15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333" y="0"/>
            <a:ext cx="3177495" cy="288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A893B78-D514-4DDF-D4F8-90ECCF25E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838" y="2880000"/>
            <a:ext cx="317749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FF9BC72-B358-8E1D-55E5-53FF8B40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23809" cy="35301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71DFC33-F77C-C0F3-ABB3-89A4177B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09" y="0"/>
            <a:ext cx="3923809" cy="35301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58138D9-D3D6-EDFE-45F6-24754BBC3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91" y="-1"/>
            <a:ext cx="3923809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9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2B3AF-E868-7EBA-27BC-BAF79050E568}"/>
              </a:ext>
            </a:extLst>
          </p:cNvPr>
          <p:cNvSpPr txBox="1"/>
          <p:nvPr/>
        </p:nvSpPr>
        <p:spPr>
          <a:xfrm>
            <a:off x="689616" y="2788023"/>
            <a:ext cx="1081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SEMANA DEL 4 AL 8 DE SEPTIEMBRE</a:t>
            </a:r>
          </a:p>
        </p:txBody>
      </p:sp>
    </p:spTree>
    <p:extLst>
      <p:ext uri="{BB962C8B-B14F-4D97-AF65-F5344CB8AC3E}">
        <p14:creationId xmlns:p14="http://schemas.microsoft.com/office/powerpoint/2010/main" val="303749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0BD794-056D-5809-9594-BBBEBE0FF1A1}"/>
              </a:ext>
            </a:extLst>
          </p:cNvPr>
          <p:cNvSpPr txBox="1"/>
          <p:nvPr/>
        </p:nvSpPr>
        <p:spPr>
          <a:xfrm>
            <a:off x="1107763" y="1742266"/>
            <a:ext cx="47320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latin typeface="Aptos" panose="020B0004020202020204" pitchFamily="34" charset="0"/>
              </a:rPr>
              <a:t>G1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27A225-72B6-EB34-789B-161B505AAFB7}"/>
              </a:ext>
            </a:extLst>
          </p:cNvPr>
          <p:cNvSpPr txBox="1"/>
          <p:nvPr/>
        </p:nvSpPr>
        <p:spPr>
          <a:xfrm>
            <a:off x="1120586" y="2174795"/>
            <a:ext cx="44755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Aptos" panose="020B0004020202020204" pitchFamily="34" charset="0"/>
              </a:rPr>
              <a:t>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147C1F-C968-0426-8BE2-5EE983B2BA24}"/>
              </a:ext>
            </a:extLst>
          </p:cNvPr>
          <p:cNvSpPr txBox="1"/>
          <p:nvPr/>
        </p:nvSpPr>
        <p:spPr>
          <a:xfrm>
            <a:off x="1107762" y="2601917"/>
            <a:ext cx="4732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latin typeface="Aptos" panose="020B0004020202020204" pitchFamily="34" charset="0"/>
              </a:rPr>
              <a:t>G2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98F3F-F4E8-22FF-E321-028CE7E1EA55}"/>
              </a:ext>
            </a:extLst>
          </p:cNvPr>
          <p:cNvSpPr txBox="1"/>
          <p:nvPr/>
        </p:nvSpPr>
        <p:spPr>
          <a:xfrm>
            <a:off x="1120586" y="3041259"/>
            <a:ext cx="447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ptos" panose="020B0004020202020204" pitchFamily="34" charset="0"/>
              </a:rPr>
              <a:t>M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1B91E71-ED48-68C7-DA4B-2AAF15A88B16}"/>
              </a:ext>
            </a:extLst>
          </p:cNvPr>
          <p:cNvSpPr txBox="1"/>
          <p:nvPr/>
        </p:nvSpPr>
        <p:spPr>
          <a:xfrm>
            <a:off x="170328" y="174226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57,332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E23312-2EB7-D81A-7CC2-A044FE461B0D}"/>
              </a:ext>
            </a:extLst>
          </p:cNvPr>
          <p:cNvSpPr txBox="1"/>
          <p:nvPr/>
        </p:nvSpPr>
        <p:spPr>
          <a:xfrm>
            <a:off x="170328" y="21747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34,464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0660D3-E7BE-CF77-5353-C198A0052087}"/>
              </a:ext>
            </a:extLst>
          </p:cNvPr>
          <p:cNvSpPr txBox="1"/>
          <p:nvPr/>
        </p:nvSpPr>
        <p:spPr>
          <a:xfrm>
            <a:off x="170327" y="260191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34,404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2A3F56-6488-186B-3A23-0786CB980001}"/>
              </a:ext>
            </a:extLst>
          </p:cNvPr>
          <p:cNvSpPr txBox="1"/>
          <p:nvPr/>
        </p:nvSpPr>
        <p:spPr>
          <a:xfrm>
            <a:off x="170327" y="305966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 2,864</a:t>
            </a:r>
          </a:p>
        </p:txBody>
      </p: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3F92E1DF-7A09-7BE1-20E3-C4024BE13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88849"/>
              </p:ext>
            </p:extLst>
          </p:nvPr>
        </p:nvGraphicFramePr>
        <p:xfrm>
          <a:off x="1625793" y="1376505"/>
          <a:ext cx="219934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14">
                  <a:extLst>
                    <a:ext uri="{9D8B030D-6E8A-4147-A177-3AD203B41FA5}">
                      <a16:colId xmlns:a16="http://schemas.microsoft.com/office/drawing/2014/main" val="487812459"/>
                    </a:ext>
                  </a:extLst>
                </a:gridCol>
                <a:gridCol w="733114">
                  <a:extLst>
                    <a:ext uri="{9D8B030D-6E8A-4147-A177-3AD203B41FA5}">
                      <a16:colId xmlns:a16="http://schemas.microsoft.com/office/drawing/2014/main" val="3513588676"/>
                    </a:ext>
                  </a:extLst>
                </a:gridCol>
                <a:gridCol w="733114">
                  <a:extLst>
                    <a:ext uri="{9D8B030D-6E8A-4147-A177-3AD203B41FA5}">
                      <a16:colId xmlns:a16="http://schemas.microsoft.com/office/drawing/2014/main" val="2781923950"/>
                    </a:ext>
                  </a:extLst>
                </a:gridCol>
              </a:tblGrid>
              <a:tr h="26575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Validation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24859"/>
                  </a:ext>
                </a:extLst>
              </a:tr>
            </a:tbl>
          </a:graphicData>
        </a:graphic>
      </p:graphicFrame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7A5BAB60-5127-7A00-2319-9092EB655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64868"/>
              </p:ext>
            </p:extLst>
          </p:nvPr>
        </p:nvGraphicFramePr>
        <p:xfrm>
          <a:off x="1625793" y="1742265"/>
          <a:ext cx="2186514" cy="1668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8838">
                  <a:extLst>
                    <a:ext uri="{9D8B030D-6E8A-4147-A177-3AD203B41FA5}">
                      <a16:colId xmlns:a16="http://schemas.microsoft.com/office/drawing/2014/main" val="920670862"/>
                    </a:ext>
                  </a:extLst>
                </a:gridCol>
                <a:gridCol w="728838">
                  <a:extLst>
                    <a:ext uri="{9D8B030D-6E8A-4147-A177-3AD203B41FA5}">
                      <a16:colId xmlns:a16="http://schemas.microsoft.com/office/drawing/2014/main" val="710475935"/>
                    </a:ext>
                  </a:extLst>
                </a:gridCol>
                <a:gridCol w="728838">
                  <a:extLst>
                    <a:ext uri="{9D8B030D-6E8A-4147-A177-3AD203B41FA5}">
                      <a16:colId xmlns:a16="http://schemas.microsoft.com/office/drawing/2014/main" val="196186923"/>
                    </a:ext>
                  </a:extLst>
                </a:gridCol>
              </a:tblGrid>
              <a:tr h="41708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40,132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11,466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5,733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268638"/>
                  </a:ext>
                </a:extLst>
              </a:tr>
              <a:tr h="41708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24,124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6,892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3,446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425812"/>
                  </a:ext>
                </a:extLst>
              </a:tr>
              <a:tr h="41708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24,082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6,880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3,440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66406"/>
                  </a:ext>
                </a:extLst>
              </a:tr>
              <a:tr h="41708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2,004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896458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31AC9423-390F-1F4D-B9A5-DAF105ED05C6}"/>
              </a:ext>
            </a:extLst>
          </p:cNvPr>
          <p:cNvSpPr txBox="1"/>
          <p:nvPr/>
        </p:nvSpPr>
        <p:spPr>
          <a:xfrm>
            <a:off x="1652688" y="9892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70%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9ED7BE5-4090-AE1A-D1A0-7549A0748910}"/>
              </a:ext>
            </a:extLst>
          </p:cNvPr>
          <p:cNvSpPr txBox="1"/>
          <p:nvPr/>
        </p:nvSpPr>
        <p:spPr>
          <a:xfrm>
            <a:off x="2454038" y="9892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34DED8-D5F0-341A-15D1-916488D3FEF4}"/>
              </a:ext>
            </a:extLst>
          </p:cNvPr>
          <p:cNvSpPr txBox="1"/>
          <p:nvPr/>
        </p:nvSpPr>
        <p:spPr>
          <a:xfrm>
            <a:off x="3153285" y="9892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10%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00A329-0B37-9A72-C692-E48B5E94CF45}"/>
              </a:ext>
            </a:extLst>
          </p:cNvPr>
          <p:cNvSpPr txBox="1"/>
          <p:nvPr/>
        </p:nvSpPr>
        <p:spPr>
          <a:xfrm>
            <a:off x="170327" y="374741"/>
            <a:ext cx="36548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División de datos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85B5629-B6A9-D496-A29A-8A40A1980592}"/>
              </a:ext>
            </a:extLst>
          </p:cNvPr>
          <p:cNvSpPr/>
          <p:nvPr/>
        </p:nvSpPr>
        <p:spPr>
          <a:xfrm>
            <a:off x="3869315" y="1365752"/>
            <a:ext cx="447556" cy="2052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Etiquetas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DA714A5F-8062-40C3-3911-3DC0CA18ACFC}"/>
              </a:ext>
            </a:extLst>
          </p:cNvPr>
          <p:cNvSpPr/>
          <p:nvPr/>
        </p:nvSpPr>
        <p:spPr>
          <a:xfrm>
            <a:off x="4473836" y="1235759"/>
            <a:ext cx="391976" cy="217483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B574A7D-1D94-A6FF-0DC5-E03A3DC9B5E9}"/>
              </a:ext>
            </a:extLst>
          </p:cNvPr>
          <p:cNvSpPr txBox="1"/>
          <p:nvPr/>
        </p:nvSpPr>
        <p:spPr>
          <a:xfrm>
            <a:off x="4744557" y="967551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X_train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E2DBDF-A0B9-19F1-E7E8-87E97F5BA5F9}"/>
              </a:ext>
            </a:extLst>
          </p:cNvPr>
          <p:cNvSpPr txBox="1"/>
          <p:nvPr/>
        </p:nvSpPr>
        <p:spPr>
          <a:xfrm>
            <a:off x="4744557" y="1235759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y_train</a:t>
            </a:r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E4E207D-1B45-893C-9272-9DC46CC3E7A6}"/>
              </a:ext>
            </a:extLst>
          </p:cNvPr>
          <p:cNvSpPr txBox="1"/>
          <p:nvPr/>
        </p:nvSpPr>
        <p:spPr>
          <a:xfrm>
            <a:off x="4761074" y="1557599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X_test</a:t>
            </a:r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EA62C05-3AF6-A307-6C71-80DB37FD2790}"/>
              </a:ext>
            </a:extLst>
          </p:cNvPr>
          <p:cNvSpPr txBox="1"/>
          <p:nvPr/>
        </p:nvSpPr>
        <p:spPr>
          <a:xfrm>
            <a:off x="4793621" y="1857532"/>
            <a:ext cx="75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y_test</a:t>
            </a:r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FDDF0EC-A8A7-5D66-4859-926E9C6965DD}"/>
              </a:ext>
            </a:extLst>
          </p:cNvPr>
          <p:cNvSpPr txBox="1"/>
          <p:nvPr/>
        </p:nvSpPr>
        <p:spPr>
          <a:xfrm>
            <a:off x="4793621" y="251042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X_im</a:t>
            </a:r>
            <a:endParaRPr lang="es-MX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3A3E070-1BC0-2FB9-9B14-69A74747A8F6}"/>
              </a:ext>
            </a:extLst>
          </p:cNvPr>
          <p:cNvSpPr txBox="1"/>
          <p:nvPr/>
        </p:nvSpPr>
        <p:spPr>
          <a:xfrm>
            <a:off x="4793621" y="285917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y_im</a:t>
            </a:r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9CB5D4F-2508-4073-2843-D5C384A87AF0}"/>
              </a:ext>
            </a:extLst>
          </p:cNvPr>
          <p:cNvSpPr/>
          <p:nvPr/>
        </p:nvSpPr>
        <p:spPr>
          <a:xfrm>
            <a:off x="6775059" y="1775436"/>
            <a:ext cx="2115670" cy="10802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Modelo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72B559-034B-EA78-F6E0-DC0CE65950B2}"/>
              </a:ext>
            </a:extLst>
          </p:cNvPr>
          <p:cNvSpPr txBox="1"/>
          <p:nvPr/>
        </p:nvSpPr>
        <p:spPr>
          <a:xfrm>
            <a:off x="5907739" y="374741"/>
            <a:ext cx="36548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Construcción de modelo CNN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C5C1C0B-C775-F476-E693-FDFE2EAFD722}"/>
              </a:ext>
            </a:extLst>
          </p:cNvPr>
          <p:cNvSpPr txBox="1"/>
          <p:nvPr/>
        </p:nvSpPr>
        <p:spPr>
          <a:xfrm>
            <a:off x="10303211" y="1704609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Accuracy</a:t>
            </a:r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C8515DD-1255-3302-A03D-B91D78981AD8}"/>
              </a:ext>
            </a:extLst>
          </p:cNvPr>
          <p:cNvSpPr txBox="1"/>
          <p:nvPr/>
        </p:nvSpPr>
        <p:spPr>
          <a:xfrm>
            <a:off x="10303211" y="25002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Loss</a:t>
            </a:r>
            <a:endParaRPr lang="es-MX" dirty="0"/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20F9B593-D655-D757-361A-14137E164F04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 flipV="1">
            <a:off x="8890729" y="1889275"/>
            <a:ext cx="1412482" cy="42628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6F3CAE92-9415-C413-416F-F7260C74ACC5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8890729" y="2315560"/>
            <a:ext cx="1412482" cy="369332"/>
          </a:xfrm>
          <a:prstGeom prst="bentConnector3">
            <a:avLst>
              <a:gd name="adj1" fmla="val 500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18C6C18-A23C-09A9-2E4B-BE911AE558DE}"/>
              </a:ext>
            </a:extLst>
          </p:cNvPr>
          <p:cNvSpPr txBox="1"/>
          <p:nvPr/>
        </p:nvSpPr>
        <p:spPr>
          <a:xfrm>
            <a:off x="7148956" y="3429000"/>
            <a:ext cx="132269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F1-Score</a:t>
            </a:r>
          </a:p>
        </p:txBody>
      </p: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281C2077-2846-A813-868A-62905850803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543648" y="1557599"/>
            <a:ext cx="1231411" cy="757961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E0B6FE62-31B2-AA1F-CABF-0443BEB05679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435143" y="2879752"/>
            <a:ext cx="1713813" cy="733914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C8F8CB1F-B9B7-4B89-E5F5-2E92B7913771}"/>
              </a:ext>
            </a:extLst>
          </p:cNvPr>
          <p:cNvCxnSpPr/>
          <p:nvPr/>
        </p:nvCxnSpPr>
        <p:spPr>
          <a:xfrm>
            <a:off x="7826188" y="2879752"/>
            <a:ext cx="0" cy="530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0C98C2E-3184-3DCC-E95E-3662973566B3}"/>
              </a:ext>
            </a:extLst>
          </p:cNvPr>
          <p:cNvSpPr txBox="1"/>
          <p:nvPr/>
        </p:nvSpPr>
        <p:spPr>
          <a:xfrm>
            <a:off x="7943298" y="2948441"/>
            <a:ext cx="110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predicciones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B879B1D-5DA3-7F06-CD94-496A9FB5765E}"/>
              </a:ext>
            </a:extLst>
          </p:cNvPr>
          <p:cNvSpPr txBox="1"/>
          <p:nvPr/>
        </p:nvSpPr>
        <p:spPr>
          <a:xfrm>
            <a:off x="7589587" y="4055160"/>
            <a:ext cx="47320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latin typeface="Aptos" panose="020B0004020202020204" pitchFamily="34" charset="0"/>
              </a:rPr>
              <a:t>G1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223BF6D-E00F-55F4-354E-572680A646A5}"/>
              </a:ext>
            </a:extLst>
          </p:cNvPr>
          <p:cNvSpPr txBox="1"/>
          <p:nvPr/>
        </p:nvSpPr>
        <p:spPr>
          <a:xfrm>
            <a:off x="7602410" y="4487689"/>
            <a:ext cx="44755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Aptos" panose="020B0004020202020204" pitchFamily="34" charset="0"/>
              </a:rPr>
              <a:t>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0836956-86A9-5CD3-2CBF-C90BAE4F8975}"/>
              </a:ext>
            </a:extLst>
          </p:cNvPr>
          <p:cNvSpPr txBox="1"/>
          <p:nvPr/>
        </p:nvSpPr>
        <p:spPr>
          <a:xfrm>
            <a:off x="7589586" y="4914811"/>
            <a:ext cx="4732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latin typeface="Aptos" panose="020B0004020202020204" pitchFamily="34" charset="0"/>
              </a:rPr>
              <a:t>G2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B0EC09B-7287-6958-A1D3-5F32A87937F0}"/>
              </a:ext>
            </a:extLst>
          </p:cNvPr>
          <p:cNvSpPr txBox="1"/>
          <p:nvPr/>
        </p:nvSpPr>
        <p:spPr>
          <a:xfrm>
            <a:off x="7602410" y="5354153"/>
            <a:ext cx="447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ptos" panose="020B0004020202020204" pitchFamily="34" charset="0"/>
              </a:rPr>
              <a:t>M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0141196-FEB6-64A0-5C33-DC496E242B29}"/>
              </a:ext>
            </a:extLst>
          </p:cNvPr>
          <p:cNvSpPr txBox="1"/>
          <p:nvPr/>
        </p:nvSpPr>
        <p:spPr>
          <a:xfrm rot="5400000">
            <a:off x="8272280" y="4391579"/>
            <a:ext cx="22944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Evaluación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BCCD66F-C1FE-A03C-FF8B-B897FCB66C99}"/>
              </a:ext>
            </a:extLst>
          </p:cNvPr>
          <p:cNvSpPr txBox="1"/>
          <p:nvPr/>
        </p:nvSpPr>
        <p:spPr>
          <a:xfrm>
            <a:off x="10157012" y="374743"/>
            <a:ext cx="164054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Evaluación del modelo</a:t>
            </a:r>
          </a:p>
        </p:txBody>
      </p:sp>
    </p:spTree>
    <p:extLst>
      <p:ext uri="{BB962C8B-B14F-4D97-AF65-F5344CB8AC3E}">
        <p14:creationId xmlns:p14="http://schemas.microsoft.com/office/powerpoint/2010/main" val="120856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E03CE76-FF13-9F26-935B-963122FB4A2C}"/>
              </a:ext>
            </a:extLst>
          </p:cNvPr>
          <p:cNvSpPr txBox="1"/>
          <p:nvPr/>
        </p:nvSpPr>
        <p:spPr>
          <a:xfrm>
            <a:off x="4136899" y="5055294"/>
            <a:ext cx="365480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F1-Score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B04157-FC6B-BDC4-A545-583065B29F01}"/>
              </a:ext>
            </a:extLst>
          </p:cNvPr>
          <p:cNvSpPr txBox="1"/>
          <p:nvPr/>
        </p:nvSpPr>
        <p:spPr>
          <a:xfrm>
            <a:off x="4136899" y="5529534"/>
            <a:ext cx="905857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ptos" panose="020B0004020202020204" pitchFamily="34" charset="0"/>
              </a:rPr>
              <a:t>G1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BC79C5-A3DF-F909-F82A-1F91059F1A9E}"/>
              </a:ext>
            </a:extLst>
          </p:cNvPr>
          <p:cNvSpPr txBox="1"/>
          <p:nvPr/>
        </p:nvSpPr>
        <p:spPr>
          <a:xfrm>
            <a:off x="5059427" y="5529531"/>
            <a:ext cx="90585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ptos" panose="020B0004020202020204" pitchFamily="34" charset="0"/>
              </a:rPr>
              <a:t>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EF550C-2867-E830-8CF0-9B173F7563F0}"/>
              </a:ext>
            </a:extLst>
          </p:cNvPr>
          <p:cNvSpPr txBox="1"/>
          <p:nvPr/>
        </p:nvSpPr>
        <p:spPr>
          <a:xfrm>
            <a:off x="5981954" y="5529531"/>
            <a:ext cx="882459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ptos" panose="020B0004020202020204" pitchFamily="34" charset="0"/>
              </a:rPr>
              <a:t>G2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E4C3C3-E0A8-7746-6D9D-6B23EC77293C}"/>
              </a:ext>
            </a:extLst>
          </p:cNvPr>
          <p:cNvSpPr txBox="1"/>
          <p:nvPr/>
        </p:nvSpPr>
        <p:spPr>
          <a:xfrm>
            <a:off x="6881084" y="5529531"/>
            <a:ext cx="910623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ptos" panose="020B0004020202020204" pitchFamily="34" charset="0"/>
              </a:rPr>
              <a:t>M</a:t>
            </a: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F103DB2C-1E00-98F1-9741-C7EAF9880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12535"/>
              </p:ext>
            </p:extLst>
          </p:nvPr>
        </p:nvGraphicFramePr>
        <p:xfrm>
          <a:off x="4136899" y="6003768"/>
          <a:ext cx="3654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02">
                  <a:extLst>
                    <a:ext uri="{9D8B030D-6E8A-4147-A177-3AD203B41FA5}">
                      <a16:colId xmlns:a16="http://schemas.microsoft.com/office/drawing/2014/main" val="2813540730"/>
                    </a:ext>
                  </a:extLst>
                </a:gridCol>
                <a:gridCol w="913702">
                  <a:extLst>
                    <a:ext uri="{9D8B030D-6E8A-4147-A177-3AD203B41FA5}">
                      <a16:colId xmlns:a16="http://schemas.microsoft.com/office/drawing/2014/main" val="10760465"/>
                    </a:ext>
                  </a:extLst>
                </a:gridCol>
                <a:gridCol w="913702">
                  <a:extLst>
                    <a:ext uri="{9D8B030D-6E8A-4147-A177-3AD203B41FA5}">
                      <a16:colId xmlns:a16="http://schemas.microsoft.com/office/drawing/2014/main" val="1403383557"/>
                    </a:ext>
                  </a:extLst>
                </a:gridCol>
                <a:gridCol w="913702">
                  <a:extLst>
                    <a:ext uri="{9D8B030D-6E8A-4147-A177-3AD203B41FA5}">
                      <a16:colId xmlns:a16="http://schemas.microsoft.com/office/drawing/2014/main" val="210156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86.72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56.52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77.09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40.57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14796"/>
                  </a:ext>
                </a:extLst>
              </a:tr>
            </a:tbl>
          </a:graphicData>
        </a:graphic>
      </p:graphicFrame>
      <p:pic>
        <p:nvPicPr>
          <p:cNvPr id="4" name="Imagen 3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294D0B19-6422-F745-3D70-9743195D0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72" y="0"/>
            <a:ext cx="1153856" cy="6858000"/>
          </a:xfrm>
          <a:prstGeom prst="rect">
            <a:avLst/>
          </a:prstGeom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F6EFC249-045C-F044-9EBD-7BE7F741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4" y="928356"/>
            <a:ext cx="1097282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4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1F9E5E-3F4A-4D69-AFF5-69D693A33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" y="-1"/>
            <a:ext cx="787970" cy="6862965"/>
          </a:xfrm>
          <a:prstGeom prst="rect">
            <a:avLst/>
          </a:prstGeom>
        </p:spPr>
      </p:pic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108C184F-0171-4F09-E47E-68A55709E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55" y="94125"/>
            <a:ext cx="10972822" cy="36576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E03CE76-FF13-9F26-935B-963122FB4A2C}"/>
              </a:ext>
            </a:extLst>
          </p:cNvPr>
          <p:cNvSpPr txBox="1"/>
          <p:nvPr/>
        </p:nvSpPr>
        <p:spPr>
          <a:xfrm>
            <a:off x="4136899" y="4258589"/>
            <a:ext cx="365480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F1-Score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B04157-FC6B-BDC4-A545-583065B29F01}"/>
              </a:ext>
            </a:extLst>
          </p:cNvPr>
          <p:cNvSpPr txBox="1"/>
          <p:nvPr/>
        </p:nvSpPr>
        <p:spPr>
          <a:xfrm>
            <a:off x="4136899" y="4732829"/>
            <a:ext cx="905857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ptos" panose="020B0004020202020204" pitchFamily="34" charset="0"/>
              </a:rPr>
              <a:t>G1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BC79C5-A3DF-F909-F82A-1F91059F1A9E}"/>
              </a:ext>
            </a:extLst>
          </p:cNvPr>
          <p:cNvSpPr txBox="1"/>
          <p:nvPr/>
        </p:nvSpPr>
        <p:spPr>
          <a:xfrm>
            <a:off x="5059427" y="4732826"/>
            <a:ext cx="90585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ptos" panose="020B0004020202020204" pitchFamily="34" charset="0"/>
              </a:rPr>
              <a:t>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EF550C-2867-E830-8CF0-9B173F7563F0}"/>
              </a:ext>
            </a:extLst>
          </p:cNvPr>
          <p:cNvSpPr txBox="1"/>
          <p:nvPr/>
        </p:nvSpPr>
        <p:spPr>
          <a:xfrm>
            <a:off x="5981954" y="4732826"/>
            <a:ext cx="882459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ptos" panose="020B0004020202020204" pitchFamily="34" charset="0"/>
              </a:rPr>
              <a:t>G2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E4C3C3-E0A8-7746-6D9D-6B23EC77293C}"/>
              </a:ext>
            </a:extLst>
          </p:cNvPr>
          <p:cNvSpPr txBox="1"/>
          <p:nvPr/>
        </p:nvSpPr>
        <p:spPr>
          <a:xfrm>
            <a:off x="6881084" y="4732826"/>
            <a:ext cx="910623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ptos" panose="020B0004020202020204" pitchFamily="34" charset="0"/>
              </a:rPr>
              <a:t>M</a:t>
            </a: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F103DB2C-1E00-98F1-9741-C7EAF9880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410855"/>
              </p:ext>
            </p:extLst>
          </p:nvPr>
        </p:nvGraphicFramePr>
        <p:xfrm>
          <a:off x="4136899" y="5207063"/>
          <a:ext cx="3654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02">
                  <a:extLst>
                    <a:ext uri="{9D8B030D-6E8A-4147-A177-3AD203B41FA5}">
                      <a16:colId xmlns:a16="http://schemas.microsoft.com/office/drawing/2014/main" val="2813540730"/>
                    </a:ext>
                  </a:extLst>
                </a:gridCol>
                <a:gridCol w="913702">
                  <a:extLst>
                    <a:ext uri="{9D8B030D-6E8A-4147-A177-3AD203B41FA5}">
                      <a16:colId xmlns:a16="http://schemas.microsoft.com/office/drawing/2014/main" val="10760465"/>
                    </a:ext>
                  </a:extLst>
                </a:gridCol>
                <a:gridCol w="913702">
                  <a:extLst>
                    <a:ext uri="{9D8B030D-6E8A-4147-A177-3AD203B41FA5}">
                      <a16:colId xmlns:a16="http://schemas.microsoft.com/office/drawing/2014/main" val="1403383557"/>
                    </a:ext>
                  </a:extLst>
                </a:gridCol>
                <a:gridCol w="913702">
                  <a:extLst>
                    <a:ext uri="{9D8B030D-6E8A-4147-A177-3AD203B41FA5}">
                      <a16:colId xmlns:a16="http://schemas.microsoft.com/office/drawing/2014/main" val="210156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85.54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61.84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77.77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45.66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1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84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2B3AF-E868-7EBA-27BC-BAF79050E568}"/>
              </a:ext>
            </a:extLst>
          </p:cNvPr>
          <p:cNvSpPr txBox="1"/>
          <p:nvPr/>
        </p:nvSpPr>
        <p:spPr>
          <a:xfrm>
            <a:off x="393252" y="2779058"/>
            <a:ext cx="11405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SEMANA DEL 11 AL 15 DE SEPTIEMBRE</a:t>
            </a:r>
          </a:p>
        </p:txBody>
      </p:sp>
    </p:spTree>
    <p:extLst>
      <p:ext uri="{BB962C8B-B14F-4D97-AF65-F5344CB8AC3E}">
        <p14:creationId xmlns:p14="http://schemas.microsoft.com/office/powerpoint/2010/main" val="292883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76FD65-880D-43E6-D06B-E1A271301BA6}"/>
              </a:ext>
            </a:extLst>
          </p:cNvPr>
          <p:cNvSpPr txBox="1"/>
          <p:nvPr/>
        </p:nvSpPr>
        <p:spPr>
          <a:xfrm>
            <a:off x="473535" y="1443224"/>
            <a:ext cx="4646905" cy="3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Jin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para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correcta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Evaluación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arte de una red con un fondo blanco">
            <a:extLst>
              <a:ext uri="{FF2B5EF4-FFF2-40B4-BE49-F238E27FC236}">
                <a16:creationId xmlns:a16="http://schemas.microsoft.com/office/drawing/2014/main" id="{1C9697F7-63DE-7605-E9D6-5CAC3ADBB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9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5" name="Gráfico 4" descr="Marca de verificación con relleno sólido">
            <a:extLst>
              <a:ext uri="{FF2B5EF4-FFF2-40B4-BE49-F238E27FC236}">
                <a16:creationId xmlns:a16="http://schemas.microsoft.com/office/drawing/2014/main" id="{D8EE95A9-F93C-0AF5-8BDC-407B1335B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6021" y="3191480"/>
            <a:ext cx="277910" cy="439271"/>
          </a:xfrm>
          <a:prstGeom prst="rect">
            <a:avLst/>
          </a:prstGeom>
        </p:spPr>
      </p:pic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8AE94F62-BADA-9451-9B72-AFE919023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2897" y="4007269"/>
            <a:ext cx="277910" cy="4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9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823B90-A1C4-9AC6-F649-4DFB5B34501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s-MX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FBE623-57BF-06F9-4DA2-05103A4845FF}"/>
              </a:ext>
            </a:extLst>
          </p:cNvPr>
          <p:cNvSpPr txBox="1"/>
          <p:nvPr/>
        </p:nvSpPr>
        <p:spPr>
          <a:xfrm>
            <a:off x="448958" y="914835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Net-50 API – Jason Adam – Software Engineering | Machine Learning | Deep  Learning">
            <a:extLst>
              <a:ext uri="{FF2B5EF4-FFF2-40B4-BE49-F238E27FC236}">
                <a16:creationId xmlns:a16="http://schemas.microsoft.com/office/drawing/2014/main" id="{15016352-F65A-F95E-2761-B7D0AE00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37" y="1583451"/>
            <a:ext cx="9352525" cy="456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B8AB104-BF56-C5B0-269A-D639059260CA}"/>
              </a:ext>
            </a:extLst>
          </p:cNvPr>
          <p:cNvSpPr txBox="1"/>
          <p:nvPr/>
        </p:nvSpPr>
        <p:spPr>
          <a:xfrm>
            <a:off x="2690135" y="914835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</a:t>
            </a:r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2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2B3AF-E868-7EBA-27BC-BAF79050E568}"/>
              </a:ext>
            </a:extLst>
          </p:cNvPr>
          <p:cNvSpPr txBox="1"/>
          <p:nvPr/>
        </p:nvSpPr>
        <p:spPr>
          <a:xfrm>
            <a:off x="393252" y="2779058"/>
            <a:ext cx="11428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SEMANA DEL 18 AL 22 DE SEPTIEMBRE</a:t>
            </a:r>
          </a:p>
        </p:txBody>
      </p:sp>
    </p:spTree>
    <p:extLst>
      <p:ext uri="{BB962C8B-B14F-4D97-AF65-F5344CB8AC3E}">
        <p14:creationId xmlns:p14="http://schemas.microsoft.com/office/powerpoint/2010/main" val="3982194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137</Words>
  <Application>Microsoft Office PowerPoint</Application>
  <PresentationFormat>Panorámica</PresentationFormat>
  <Paragraphs>81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Abadi</vt:lpstr>
      <vt:lpstr>Aptos</vt:lpstr>
      <vt:lpstr>Arial</vt:lpstr>
      <vt:lpstr>Calibri</vt:lpstr>
      <vt:lpstr>Calibri Light</vt:lpstr>
      <vt:lpstr>Times New Roman</vt:lpstr>
      <vt:lpstr>Tema de Office</vt:lpstr>
      <vt:lpstr>Reportes semanales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ef.duquevazquez</dc:creator>
  <cp:lastModifiedBy>ef.duquevazquez</cp:lastModifiedBy>
  <cp:revision>1</cp:revision>
  <dcterms:created xsi:type="dcterms:W3CDTF">2023-09-08T15:03:22Z</dcterms:created>
  <dcterms:modified xsi:type="dcterms:W3CDTF">2023-09-28T15:03:01Z</dcterms:modified>
</cp:coreProperties>
</file>