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76FFA-E63D-47A7-8201-176874F98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02D6D8-5623-4642-ACAC-032B130E2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ABBAF-CE8C-4544-904D-028744AA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8EA55-51A4-44A3-9B16-C6955ABC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F8589-F555-4417-ABA2-244EF8E6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7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46B0-F816-4E0F-BFCC-186AAFDA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9B8FD-6012-4961-B49A-1E899C18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89E81-6437-4EC4-BF1A-99EDD3B7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73C1A-4340-463B-894F-CC07A53C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A6B78-655B-4E66-843C-BC1C35A3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2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F0F078-37DC-475B-9CF6-810D2B3AB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4DEFC-891E-47D9-BFA5-7CA27D16E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7A38F-0601-4FCC-AC6D-13E1A5DF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34509-139F-4A6D-9BF3-C8EBCAC8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CBE2F-D813-429A-BCA3-DF825C0E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7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1778-52B0-492B-802B-E59C3D63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61648-A0C8-4C6F-A815-5CB22F4D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5E4C8-3701-412B-8705-E6DDE02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9A2AA-C0B6-4F55-BFDD-53CD95AC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46D4E-2AAB-41EC-A0B6-75423917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BC3CB-7E84-41F6-A7CF-6E2852C6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CA4F0-31F9-4630-A157-A84BB5EE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7E115-F947-4BC6-BA78-7D7C623C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D2AC9-C077-4728-9A90-EB6AC0A6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6978E-B6C0-480A-AB6A-7CE6F37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7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54572-7D58-4082-946B-B4A7B9F1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8E263-C8EF-4F69-96E4-04592FDB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8A0CF8-9E1D-476D-913B-CC09A5BF1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83690-84FF-4BF4-A9FC-311ED7F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D53BD-2CD1-4A7D-ABEB-3CEDDCCD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8178B-B29D-4ABE-B0C9-D8F4CB2A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7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35DA-83D2-4BEE-A461-E30FB85C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A8A03-5C2A-43EF-8F52-12E361B4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E3162-2349-410A-9D52-394B97AF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5143B-2778-4588-A265-3E4B41E55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ECB263-F2A2-4E10-80EE-AE28CDC5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925C83-635A-4DB8-8609-53E749E7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8D96F8-E4B1-4807-99CF-4004088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6397E7-C7E3-40E9-81B9-64AF8981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635CB-0094-46E9-AAAB-0D0856E3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D8AEF-1A97-4AC7-93FC-66B5CDB2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BC24B-7D4D-43AA-9051-508938B4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CB1ACC-72FC-4982-BE44-60301513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9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D28EC4-6DAC-4679-82B1-2130212A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B9D15E-486F-4E2D-A09A-3C028A1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95FA0-E068-4186-BC99-C29FC669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2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FD40B-0659-4230-80E9-FDD5A03D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5DCE4-ACDC-48A7-9366-A4BDEB0B4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8399F-5ACA-4B41-86D5-B976C1E9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AAB17-D06D-4803-ABEF-E4FCBB70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06E09-E77F-421D-9ADD-83E12588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52A0D-A356-4D19-AB14-040FDAAA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7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C5C79-63F3-4D18-94C9-1380B9AD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EDF853-2268-4ED5-A587-72B81FA94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43BA2-0BCF-4B60-856B-F8CF58B8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73E30-CB64-422E-9096-C788DDDD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97C9-D6B6-4322-AD6B-68C3ED3C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6A767-DA0A-4F05-AF26-318B19C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2BD7CD-78B4-49AE-A123-E4BA9F06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22AE2-925E-4F3C-8BA1-B2060CAF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A2863-E7F4-4AD8-81F6-1CDFE5A0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A037-E7F4-4390-B49B-2F478E4E957F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01CA3-EFEA-4100-94FD-BBC76910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7F07B-8A17-4325-9B07-B85D63410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23CA-EF23-45AA-A168-397148043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EC5FBC-5A1E-45B9-8CEF-7B338E67CA64}"/>
              </a:ext>
            </a:extLst>
          </p:cNvPr>
          <p:cNvSpPr/>
          <p:nvPr/>
        </p:nvSpPr>
        <p:spPr>
          <a:xfrm>
            <a:off x="6057944" y="1997838"/>
            <a:ext cx="1090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QT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C46367-5D86-4152-B01F-A1054481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7271" y="114076"/>
            <a:ext cx="5593124" cy="6629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7B60B9-99B2-4F2A-BEB6-5E1173D7F5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599" y="241623"/>
            <a:ext cx="4411133" cy="23563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FB1B66-B189-4417-B179-378F6C9E8579}"/>
              </a:ext>
            </a:extLst>
          </p:cNvPr>
          <p:cNvSpPr/>
          <p:nvPr/>
        </p:nvSpPr>
        <p:spPr>
          <a:xfrm>
            <a:off x="-121381" y="2598003"/>
            <a:ext cx="50289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UI</a:t>
            </a:r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交互界面设计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741968-E50D-4737-B7A5-0FCE950DC7CC}"/>
              </a:ext>
            </a:extLst>
          </p:cNvPr>
          <p:cNvSpPr/>
          <p:nvPr/>
        </p:nvSpPr>
        <p:spPr>
          <a:xfrm>
            <a:off x="8529913" y="3005477"/>
            <a:ext cx="32672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C++</a:t>
            </a:r>
            <a:r>
              <a:rPr lang="zh-CN" alt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实现算法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526030-07B7-4546-8B34-E32E527AD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182" y="3821085"/>
            <a:ext cx="5653635" cy="301952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541A72D-E6C7-499D-94A4-9478E35A27AE}"/>
              </a:ext>
            </a:extLst>
          </p:cNvPr>
          <p:cNvSpPr/>
          <p:nvPr/>
        </p:nvSpPr>
        <p:spPr>
          <a:xfrm>
            <a:off x="5409982" y="418923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数据库</a:t>
            </a: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CF8888F4-D0A1-4BEB-8337-7C775A880D79}"/>
              </a:ext>
            </a:extLst>
          </p:cNvPr>
          <p:cNvSpPr/>
          <p:nvPr/>
        </p:nvSpPr>
        <p:spPr>
          <a:xfrm rot="940780">
            <a:off x="4730128" y="2005924"/>
            <a:ext cx="1335186" cy="277180"/>
          </a:xfrm>
          <a:prstGeom prst="leftRightArrow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B635070-FF51-40D9-914D-46AC9253443B}"/>
              </a:ext>
            </a:extLst>
          </p:cNvPr>
          <p:cNvSpPr/>
          <p:nvPr/>
        </p:nvSpPr>
        <p:spPr>
          <a:xfrm rot="10800000">
            <a:off x="7228310" y="2248325"/>
            <a:ext cx="1335186" cy="277180"/>
          </a:xfrm>
          <a:prstGeom prst="leftRightArrow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E9445216-0B93-4136-B67E-FC1B6BF5AEE7}"/>
              </a:ext>
            </a:extLst>
          </p:cNvPr>
          <p:cNvSpPr/>
          <p:nvPr/>
        </p:nvSpPr>
        <p:spPr>
          <a:xfrm rot="5400000">
            <a:off x="5987891" y="3502120"/>
            <a:ext cx="1175386" cy="228930"/>
          </a:xfrm>
          <a:prstGeom prst="leftRightArrow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0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 Light</vt:lpstr>
      <vt:lpstr>Arial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围岩 李</dc:creator>
  <cp:lastModifiedBy>围岩 李</cp:lastModifiedBy>
  <cp:revision>4</cp:revision>
  <dcterms:created xsi:type="dcterms:W3CDTF">2024-07-14T15:59:11Z</dcterms:created>
  <dcterms:modified xsi:type="dcterms:W3CDTF">2024-07-15T15:40:45Z</dcterms:modified>
</cp:coreProperties>
</file>