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Graphique</a:t>
            </a:r>
            <a:r>
              <a:rPr lang="en-US" baseline="0" dirty="0"/>
              <a:t> Travail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heure de travail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Efe</c:v>
                </c:pt>
                <c:pt idx="1">
                  <c:v>Nathan S.</c:v>
                </c:pt>
                <c:pt idx="2">
                  <c:v>Nathan B.</c:v>
                </c:pt>
                <c:pt idx="3">
                  <c:v>Adil</c:v>
                </c:pt>
                <c:pt idx="4">
                  <c:v>Francois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</c:v>
                </c:pt>
                <c:pt idx="1">
                  <c:v>35</c:v>
                </c:pt>
                <c:pt idx="2">
                  <c:v>12</c:v>
                </c:pt>
                <c:pt idx="3">
                  <c:v>8.5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4-45DF-9CF8-35F1D5AC2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Efe</c:v>
                </c:pt>
                <c:pt idx="1">
                  <c:v>Nathan S.</c:v>
                </c:pt>
                <c:pt idx="2">
                  <c:v>Nathan B.</c:v>
                </c:pt>
                <c:pt idx="3">
                  <c:v>Adil</c:v>
                </c:pt>
                <c:pt idx="4">
                  <c:v>Francois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40D4-45DF-9CF8-35F1D5AC2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Efe</c:v>
                </c:pt>
                <c:pt idx="1">
                  <c:v>Nathan S.</c:v>
                </c:pt>
                <c:pt idx="2">
                  <c:v>Nathan B.</c:v>
                </c:pt>
                <c:pt idx="3">
                  <c:v>Adil</c:v>
                </c:pt>
                <c:pt idx="4">
                  <c:v>Francois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40D4-45DF-9CF8-35F1D5AC2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1927488"/>
        <c:axId val="1551928928"/>
      </c:barChart>
      <c:catAx>
        <c:axId val="155192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1928928"/>
        <c:crosses val="autoZero"/>
        <c:auto val="1"/>
        <c:lblAlgn val="ctr"/>
        <c:lblOffset val="100"/>
        <c:noMultiLvlLbl val="0"/>
      </c:catAx>
      <c:valAx>
        <c:axId val="155192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192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179B4-0113-4F5A-A675-F17DF1BC4C1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7C1CB7-3718-4F65-A896-7F359EAC1859}">
      <dgm:prSet/>
      <dgm:spPr/>
      <dgm:t>
        <a:bodyPr/>
        <a:lstStyle/>
        <a:p>
          <a:r>
            <a:rPr lang="en-US"/>
            <a:t>1)Revoir le CSS : -recette</a:t>
          </a:r>
        </a:p>
      </dgm:t>
    </dgm:pt>
    <dgm:pt modelId="{EFFBEBF6-24E6-4AD6-9CD0-AB2712290EAE}" type="parTrans" cxnId="{ABDD550D-7FB7-4D42-851F-2B76A6A33909}">
      <dgm:prSet/>
      <dgm:spPr/>
      <dgm:t>
        <a:bodyPr/>
        <a:lstStyle/>
        <a:p>
          <a:endParaRPr lang="en-US"/>
        </a:p>
      </dgm:t>
    </dgm:pt>
    <dgm:pt modelId="{B5AFF7C8-4DE5-488B-8BF7-39499301DBB9}" type="sibTrans" cxnId="{ABDD550D-7FB7-4D42-851F-2B76A6A33909}">
      <dgm:prSet/>
      <dgm:spPr/>
      <dgm:t>
        <a:bodyPr/>
        <a:lstStyle/>
        <a:p>
          <a:endParaRPr lang="en-US"/>
        </a:p>
      </dgm:t>
    </dgm:pt>
    <dgm:pt modelId="{3BCDBC3C-5775-459C-8244-87DAAA850296}">
      <dgm:prSet/>
      <dgm:spPr/>
      <dgm:t>
        <a:bodyPr/>
        <a:lstStyle/>
        <a:p>
          <a:r>
            <a:rPr lang="en-US"/>
            <a:t>-profil</a:t>
          </a:r>
        </a:p>
      </dgm:t>
    </dgm:pt>
    <dgm:pt modelId="{19B0C1B3-4F2D-49C4-AF22-8DA7C3FD6BF4}" type="parTrans" cxnId="{55941015-6B50-4FA4-A307-A714BB885CFF}">
      <dgm:prSet/>
      <dgm:spPr/>
      <dgm:t>
        <a:bodyPr/>
        <a:lstStyle/>
        <a:p>
          <a:endParaRPr lang="en-US"/>
        </a:p>
      </dgm:t>
    </dgm:pt>
    <dgm:pt modelId="{294348AF-82A2-4A97-8B0B-314C4165D2A6}" type="sibTrans" cxnId="{55941015-6B50-4FA4-A307-A714BB885CFF}">
      <dgm:prSet/>
      <dgm:spPr/>
      <dgm:t>
        <a:bodyPr/>
        <a:lstStyle/>
        <a:p>
          <a:endParaRPr lang="en-US"/>
        </a:p>
      </dgm:t>
    </dgm:pt>
    <dgm:pt modelId="{A44F00CA-5021-49F3-A18F-EFD2B8021813}">
      <dgm:prSet/>
      <dgm:spPr/>
      <dgm:t>
        <a:bodyPr/>
        <a:lstStyle/>
        <a:p>
          <a:r>
            <a:rPr lang="en-US"/>
            <a:t>-barre de recherche</a:t>
          </a:r>
        </a:p>
      </dgm:t>
    </dgm:pt>
    <dgm:pt modelId="{C81C1792-8699-4C5A-B404-C05B60989646}" type="parTrans" cxnId="{405DB4EE-C5CE-4892-B2B3-9630005F883F}">
      <dgm:prSet/>
      <dgm:spPr/>
      <dgm:t>
        <a:bodyPr/>
        <a:lstStyle/>
        <a:p>
          <a:endParaRPr lang="en-US"/>
        </a:p>
      </dgm:t>
    </dgm:pt>
    <dgm:pt modelId="{285857E7-E208-4AF1-910B-E224678A113E}" type="sibTrans" cxnId="{405DB4EE-C5CE-4892-B2B3-9630005F883F}">
      <dgm:prSet/>
      <dgm:spPr/>
      <dgm:t>
        <a:bodyPr/>
        <a:lstStyle/>
        <a:p>
          <a:endParaRPr lang="en-US"/>
        </a:p>
      </dgm:t>
    </dgm:pt>
    <dgm:pt modelId="{9BD58E66-CD0B-4D38-9785-DB04B0234CF0}">
      <dgm:prSet/>
      <dgm:spPr/>
      <dgm:t>
        <a:bodyPr/>
        <a:lstStyle/>
        <a:p>
          <a:r>
            <a:rPr lang="en-US"/>
            <a:t>2)Changer le mode d’affichage php par du AJAX</a:t>
          </a:r>
        </a:p>
      </dgm:t>
    </dgm:pt>
    <dgm:pt modelId="{94CBE0D5-553C-4801-952E-5491E6F41C12}" type="parTrans" cxnId="{4A5D09EB-F230-425F-94B5-2E2650F5A859}">
      <dgm:prSet/>
      <dgm:spPr/>
      <dgm:t>
        <a:bodyPr/>
        <a:lstStyle/>
        <a:p>
          <a:endParaRPr lang="en-US"/>
        </a:p>
      </dgm:t>
    </dgm:pt>
    <dgm:pt modelId="{668DCF1B-843C-442A-B8E7-4814A5B5F177}" type="sibTrans" cxnId="{4A5D09EB-F230-425F-94B5-2E2650F5A859}">
      <dgm:prSet/>
      <dgm:spPr/>
      <dgm:t>
        <a:bodyPr/>
        <a:lstStyle/>
        <a:p>
          <a:endParaRPr lang="en-US"/>
        </a:p>
      </dgm:t>
    </dgm:pt>
    <dgm:pt modelId="{34D4E0BD-6CC5-4FBA-9D34-24B869A7BA61}">
      <dgm:prSet/>
      <dgm:spPr/>
      <dgm:t>
        <a:bodyPr/>
        <a:lstStyle/>
        <a:p>
          <a:r>
            <a:rPr lang="en-US"/>
            <a:t>3)Filtrer les commentaires</a:t>
          </a:r>
        </a:p>
      </dgm:t>
    </dgm:pt>
    <dgm:pt modelId="{90A65A46-A21D-4047-9573-650775264FD5}" type="parTrans" cxnId="{4C7725A0-4F6F-47ED-A1AD-9C45E88F70DE}">
      <dgm:prSet/>
      <dgm:spPr/>
      <dgm:t>
        <a:bodyPr/>
        <a:lstStyle/>
        <a:p>
          <a:endParaRPr lang="en-US"/>
        </a:p>
      </dgm:t>
    </dgm:pt>
    <dgm:pt modelId="{DBA61CF2-41B5-4878-99B5-B9648E2E95E6}" type="sibTrans" cxnId="{4C7725A0-4F6F-47ED-A1AD-9C45E88F70DE}">
      <dgm:prSet/>
      <dgm:spPr/>
      <dgm:t>
        <a:bodyPr/>
        <a:lstStyle/>
        <a:p>
          <a:endParaRPr lang="en-US"/>
        </a:p>
      </dgm:t>
    </dgm:pt>
    <dgm:pt modelId="{8B07E2DA-6B0E-4B0A-A122-74305BF75B89}" type="pres">
      <dgm:prSet presAssocID="{A2F179B4-0113-4F5A-A675-F17DF1BC4C13}" presName="Name0" presStyleCnt="0">
        <dgm:presLayoutVars>
          <dgm:dir/>
          <dgm:animLvl val="lvl"/>
          <dgm:resizeHandles val="exact"/>
        </dgm:presLayoutVars>
      </dgm:prSet>
      <dgm:spPr/>
    </dgm:pt>
    <dgm:pt modelId="{127C6939-572D-40F3-AB2D-3041E69F8B87}" type="pres">
      <dgm:prSet presAssocID="{D17C1CB7-3718-4F65-A896-7F359EAC1859}" presName="composite" presStyleCnt="0"/>
      <dgm:spPr/>
    </dgm:pt>
    <dgm:pt modelId="{F04F4197-4BDB-4379-9D4B-5F2631888D4A}" type="pres">
      <dgm:prSet presAssocID="{D17C1CB7-3718-4F65-A896-7F359EAC18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F30490-2C02-481D-8950-EC826F2E6D5A}" type="pres">
      <dgm:prSet presAssocID="{D17C1CB7-3718-4F65-A896-7F359EAC1859}" presName="desTx" presStyleLbl="alignAccFollowNode1" presStyleIdx="0" presStyleCnt="3">
        <dgm:presLayoutVars>
          <dgm:bulletEnabled val="1"/>
        </dgm:presLayoutVars>
      </dgm:prSet>
      <dgm:spPr/>
    </dgm:pt>
    <dgm:pt modelId="{F95FD322-5314-46D0-9E8C-3C54B5BB0F74}" type="pres">
      <dgm:prSet presAssocID="{B5AFF7C8-4DE5-488B-8BF7-39499301DBB9}" presName="space" presStyleCnt="0"/>
      <dgm:spPr/>
    </dgm:pt>
    <dgm:pt modelId="{E436F946-B634-4FF1-BA70-567CDE51706E}" type="pres">
      <dgm:prSet presAssocID="{9BD58E66-CD0B-4D38-9785-DB04B0234CF0}" presName="composite" presStyleCnt="0"/>
      <dgm:spPr/>
    </dgm:pt>
    <dgm:pt modelId="{0B0CC06B-299A-43B5-8F40-940FCA550BB5}" type="pres">
      <dgm:prSet presAssocID="{9BD58E66-CD0B-4D38-9785-DB04B0234C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89A2898-25DB-425E-AE58-322D434AC4AC}" type="pres">
      <dgm:prSet presAssocID="{9BD58E66-CD0B-4D38-9785-DB04B0234CF0}" presName="desTx" presStyleLbl="alignAccFollowNode1" presStyleIdx="1" presStyleCnt="3">
        <dgm:presLayoutVars>
          <dgm:bulletEnabled val="1"/>
        </dgm:presLayoutVars>
      </dgm:prSet>
      <dgm:spPr/>
    </dgm:pt>
    <dgm:pt modelId="{2F51FBAD-F375-457B-9C62-DBE74084EF4A}" type="pres">
      <dgm:prSet presAssocID="{668DCF1B-843C-442A-B8E7-4814A5B5F177}" presName="space" presStyleCnt="0"/>
      <dgm:spPr/>
    </dgm:pt>
    <dgm:pt modelId="{F881869D-F56B-4BFB-9A55-1C4FDC36C0EA}" type="pres">
      <dgm:prSet presAssocID="{34D4E0BD-6CC5-4FBA-9D34-24B869A7BA61}" presName="composite" presStyleCnt="0"/>
      <dgm:spPr/>
    </dgm:pt>
    <dgm:pt modelId="{736829EF-2D33-4E85-8FB7-74A0179D471C}" type="pres">
      <dgm:prSet presAssocID="{34D4E0BD-6CC5-4FBA-9D34-24B869A7BA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DF6083E-3123-4F45-8293-B392895D7869}" type="pres">
      <dgm:prSet presAssocID="{34D4E0BD-6CC5-4FBA-9D34-24B869A7BA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DD550D-7FB7-4D42-851F-2B76A6A33909}" srcId="{A2F179B4-0113-4F5A-A675-F17DF1BC4C13}" destId="{D17C1CB7-3718-4F65-A896-7F359EAC1859}" srcOrd="0" destOrd="0" parTransId="{EFFBEBF6-24E6-4AD6-9CD0-AB2712290EAE}" sibTransId="{B5AFF7C8-4DE5-488B-8BF7-39499301DBB9}"/>
    <dgm:cxn modelId="{EE62C613-29B3-4159-9918-4BE3ACDF6FEF}" type="presOf" srcId="{34D4E0BD-6CC5-4FBA-9D34-24B869A7BA61}" destId="{736829EF-2D33-4E85-8FB7-74A0179D471C}" srcOrd="0" destOrd="0" presId="urn:microsoft.com/office/officeart/2005/8/layout/hList1"/>
    <dgm:cxn modelId="{55941015-6B50-4FA4-A307-A714BB885CFF}" srcId="{D17C1CB7-3718-4F65-A896-7F359EAC1859}" destId="{3BCDBC3C-5775-459C-8244-87DAAA850296}" srcOrd="0" destOrd="0" parTransId="{19B0C1B3-4F2D-49C4-AF22-8DA7C3FD6BF4}" sibTransId="{294348AF-82A2-4A97-8B0B-314C4165D2A6}"/>
    <dgm:cxn modelId="{71B75C24-3D8D-4721-B5B2-BBCA145FAA62}" type="presOf" srcId="{9BD58E66-CD0B-4D38-9785-DB04B0234CF0}" destId="{0B0CC06B-299A-43B5-8F40-940FCA550BB5}" srcOrd="0" destOrd="0" presId="urn:microsoft.com/office/officeart/2005/8/layout/hList1"/>
    <dgm:cxn modelId="{E41AE962-9626-421B-A166-B2FB1478BC1A}" type="presOf" srcId="{D17C1CB7-3718-4F65-A896-7F359EAC1859}" destId="{F04F4197-4BDB-4379-9D4B-5F2631888D4A}" srcOrd="0" destOrd="0" presId="urn:microsoft.com/office/officeart/2005/8/layout/hList1"/>
    <dgm:cxn modelId="{1458AA6F-A65A-469A-BE1F-3145D46CA150}" type="presOf" srcId="{A44F00CA-5021-49F3-A18F-EFD2B8021813}" destId="{7EF30490-2C02-481D-8950-EC826F2E6D5A}" srcOrd="0" destOrd="1" presId="urn:microsoft.com/office/officeart/2005/8/layout/hList1"/>
    <dgm:cxn modelId="{4C7725A0-4F6F-47ED-A1AD-9C45E88F70DE}" srcId="{A2F179B4-0113-4F5A-A675-F17DF1BC4C13}" destId="{34D4E0BD-6CC5-4FBA-9D34-24B869A7BA61}" srcOrd="2" destOrd="0" parTransId="{90A65A46-A21D-4047-9573-650775264FD5}" sibTransId="{DBA61CF2-41B5-4878-99B5-B9648E2E95E6}"/>
    <dgm:cxn modelId="{EFE19FBF-29D6-4B85-B269-BE46329B59FD}" type="presOf" srcId="{A2F179B4-0113-4F5A-A675-F17DF1BC4C13}" destId="{8B07E2DA-6B0E-4B0A-A122-74305BF75B89}" srcOrd="0" destOrd="0" presId="urn:microsoft.com/office/officeart/2005/8/layout/hList1"/>
    <dgm:cxn modelId="{4A5D09EB-F230-425F-94B5-2E2650F5A859}" srcId="{A2F179B4-0113-4F5A-A675-F17DF1BC4C13}" destId="{9BD58E66-CD0B-4D38-9785-DB04B0234CF0}" srcOrd="1" destOrd="0" parTransId="{94CBE0D5-553C-4801-952E-5491E6F41C12}" sibTransId="{668DCF1B-843C-442A-B8E7-4814A5B5F177}"/>
    <dgm:cxn modelId="{405DB4EE-C5CE-4892-B2B3-9630005F883F}" srcId="{D17C1CB7-3718-4F65-A896-7F359EAC1859}" destId="{A44F00CA-5021-49F3-A18F-EFD2B8021813}" srcOrd="1" destOrd="0" parTransId="{C81C1792-8699-4C5A-B404-C05B60989646}" sibTransId="{285857E7-E208-4AF1-910B-E224678A113E}"/>
    <dgm:cxn modelId="{397337FF-BBEF-4D74-B9FE-E8118A2FEA76}" type="presOf" srcId="{3BCDBC3C-5775-459C-8244-87DAAA850296}" destId="{7EF30490-2C02-481D-8950-EC826F2E6D5A}" srcOrd="0" destOrd="0" presId="urn:microsoft.com/office/officeart/2005/8/layout/hList1"/>
    <dgm:cxn modelId="{D79B2369-A1AD-4F53-A66E-E280F36B90FD}" type="presParOf" srcId="{8B07E2DA-6B0E-4B0A-A122-74305BF75B89}" destId="{127C6939-572D-40F3-AB2D-3041E69F8B87}" srcOrd="0" destOrd="0" presId="urn:microsoft.com/office/officeart/2005/8/layout/hList1"/>
    <dgm:cxn modelId="{9A4F13C4-BDB2-412E-A72A-8431D124DA67}" type="presParOf" srcId="{127C6939-572D-40F3-AB2D-3041E69F8B87}" destId="{F04F4197-4BDB-4379-9D4B-5F2631888D4A}" srcOrd="0" destOrd="0" presId="urn:microsoft.com/office/officeart/2005/8/layout/hList1"/>
    <dgm:cxn modelId="{21654EBE-F7C8-4D66-8734-071AEFFD3CBB}" type="presParOf" srcId="{127C6939-572D-40F3-AB2D-3041E69F8B87}" destId="{7EF30490-2C02-481D-8950-EC826F2E6D5A}" srcOrd="1" destOrd="0" presId="urn:microsoft.com/office/officeart/2005/8/layout/hList1"/>
    <dgm:cxn modelId="{CA0DF873-4DF0-48B1-AFFB-17FCCF2294D6}" type="presParOf" srcId="{8B07E2DA-6B0E-4B0A-A122-74305BF75B89}" destId="{F95FD322-5314-46D0-9E8C-3C54B5BB0F74}" srcOrd="1" destOrd="0" presId="urn:microsoft.com/office/officeart/2005/8/layout/hList1"/>
    <dgm:cxn modelId="{7167336A-7AB7-44C7-8531-5AE61264C19B}" type="presParOf" srcId="{8B07E2DA-6B0E-4B0A-A122-74305BF75B89}" destId="{E436F946-B634-4FF1-BA70-567CDE51706E}" srcOrd="2" destOrd="0" presId="urn:microsoft.com/office/officeart/2005/8/layout/hList1"/>
    <dgm:cxn modelId="{F87D7C33-DBEF-4837-8188-5DFDEEC86BA0}" type="presParOf" srcId="{E436F946-B634-4FF1-BA70-567CDE51706E}" destId="{0B0CC06B-299A-43B5-8F40-940FCA550BB5}" srcOrd="0" destOrd="0" presId="urn:microsoft.com/office/officeart/2005/8/layout/hList1"/>
    <dgm:cxn modelId="{2DBD6232-9EDD-46A3-9182-F7B3C999281F}" type="presParOf" srcId="{E436F946-B634-4FF1-BA70-567CDE51706E}" destId="{589A2898-25DB-425E-AE58-322D434AC4AC}" srcOrd="1" destOrd="0" presId="urn:microsoft.com/office/officeart/2005/8/layout/hList1"/>
    <dgm:cxn modelId="{04640279-7EE6-426C-9FFB-BF56F97917F2}" type="presParOf" srcId="{8B07E2DA-6B0E-4B0A-A122-74305BF75B89}" destId="{2F51FBAD-F375-457B-9C62-DBE74084EF4A}" srcOrd="3" destOrd="0" presId="urn:microsoft.com/office/officeart/2005/8/layout/hList1"/>
    <dgm:cxn modelId="{BBD405BC-814A-46C5-A718-9B1253116E97}" type="presParOf" srcId="{8B07E2DA-6B0E-4B0A-A122-74305BF75B89}" destId="{F881869D-F56B-4BFB-9A55-1C4FDC36C0EA}" srcOrd="4" destOrd="0" presId="urn:microsoft.com/office/officeart/2005/8/layout/hList1"/>
    <dgm:cxn modelId="{EC797256-C434-42B9-8AEB-03FF4F5762AF}" type="presParOf" srcId="{F881869D-F56B-4BFB-9A55-1C4FDC36C0EA}" destId="{736829EF-2D33-4E85-8FB7-74A0179D471C}" srcOrd="0" destOrd="0" presId="urn:microsoft.com/office/officeart/2005/8/layout/hList1"/>
    <dgm:cxn modelId="{EDDDFECB-1ED5-490D-9804-1007F5034014}" type="presParOf" srcId="{F881869D-F56B-4BFB-9A55-1C4FDC36C0EA}" destId="{1DF6083E-3123-4F45-8293-B392895D78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F4197-4BDB-4379-9D4B-5F2631888D4A}">
      <dsp:nvSpPr>
        <dsp:cNvPr id="0" name=""/>
        <dsp:cNvSpPr/>
      </dsp:nvSpPr>
      <dsp:spPr>
        <a:xfrm>
          <a:off x="3447" y="845076"/>
          <a:ext cx="3361626" cy="13324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1)Revoir le CSS : -recette</a:t>
          </a:r>
        </a:p>
      </dsp:txBody>
      <dsp:txXfrm>
        <a:off x="3447" y="845076"/>
        <a:ext cx="3361626" cy="1332450"/>
      </dsp:txXfrm>
    </dsp:sp>
    <dsp:sp modelId="{7EF30490-2C02-481D-8950-EC826F2E6D5A}">
      <dsp:nvSpPr>
        <dsp:cNvPr id="0" name=""/>
        <dsp:cNvSpPr/>
      </dsp:nvSpPr>
      <dsp:spPr>
        <a:xfrm>
          <a:off x="3447" y="2177527"/>
          <a:ext cx="3361626" cy="11666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-profil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-barre de recherche</a:t>
          </a:r>
        </a:p>
      </dsp:txBody>
      <dsp:txXfrm>
        <a:off x="3447" y="2177527"/>
        <a:ext cx="3361626" cy="1166625"/>
      </dsp:txXfrm>
    </dsp:sp>
    <dsp:sp modelId="{0B0CC06B-299A-43B5-8F40-940FCA550BB5}">
      <dsp:nvSpPr>
        <dsp:cNvPr id="0" name=""/>
        <dsp:cNvSpPr/>
      </dsp:nvSpPr>
      <dsp:spPr>
        <a:xfrm>
          <a:off x="3835701" y="845076"/>
          <a:ext cx="3361626" cy="1332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2)Changer le mode d’affichage php par du AJAX</a:t>
          </a:r>
        </a:p>
      </dsp:txBody>
      <dsp:txXfrm>
        <a:off x="3835701" y="845076"/>
        <a:ext cx="3361626" cy="1332450"/>
      </dsp:txXfrm>
    </dsp:sp>
    <dsp:sp modelId="{589A2898-25DB-425E-AE58-322D434AC4AC}">
      <dsp:nvSpPr>
        <dsp:cNvPr id="0" name=""/>
        <dsp:cNvSpPr/>
      </dsp:nvSpPr>
      <dsp:spPr>
        <a:xfrm>
          <a:off x="3835701" y="2177527"/>
          <a:ext cx="3361626" cy="11666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829EF-2D33-4E85-8FB7-74A0179D471C}">
      <dsp:nvSpPr>
        <dsp:cNvPr id="0" name=""/>
        <dsp:cNvSpPr/>
      </dsp:nvSpPr>
      <dsp:spPr>
        <a:xfrm>
          <a:off x="7667955" y="845076"/>
          <a:ext cx="3361626" cy="1332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3)Filtrer les commentaires</a:t>
          </a:r>
        </a:p>
      </dsp:txBody>
      <dsp:txXfrm>
        <a:off x="7667955" y="845076"/>
        <a:ext cx="3361626" cy="1332450"/>
      </dsp:txXfrm>
    </dsp:sp>
    <dsp:sp modelId="{1DF6083E-3123-4F45-8293-B392895D7869}">
      <dsp:nvSpPr>
        <dsp:cNvPr id="0" name=""/>
        <dsp:cNvSpPr/>
      </dsp:nvSpPr>
      <dsp:spPr>
        <a:xfrm>
          <a:off x="7667955" y="2177527"/>
          <a:ext cx="3361626" cy="116662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4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31,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3389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86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E8ED5-1F2A-D3EB-EE12-A7E43AE4425B}"/>
              </a:ext>
            </a:extLst>
          </p:cNvPr>
          <p:cNvSpPr txBox="1"/>
          <p:nvPr/>
        </p:nvSpPr>
        <p:spPr>
          <a:xfrm>
            <a:off x="8643193" y="457201"/>
            <a:ext cx="3091607" cy="17276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700" dirty="0">
                <a:latin typeface="+mj-lt"/>
                <a:ea typeface="+mj-ea"/>
                <a:cs typeface="+mj-cs"/>
              </a:rPr>
              <a:t>Equipe </a:t>
            </a:r>
            <a:r>
              <a:rPr lang="en-US" sz="2800" b="1" cap="all" spc="700" dirty="0" err="1">
                <a:latin typeface="+mj-lt"/>
                <a:ea typeface="+mj-ea"/>
                <a:cs typeface="+mj-cs"/>
              </a:rPr>
              <a:t>projet</a:t>
            </a:r>
            <a:r>
              <a:rPr lang="en-US" sz="2800" b="1" cap="all" spc="700" dirty="0">
                <a:latin typeface="+mj-lt"/>
                <a:ea typeface="+mj-ea"/>
                <a:cs typeface="+mj-cs"/>
              </a:rPr>
              <a:t> 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700" dirty="0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1" name="Picture 1">
            <a:extLst>
              <a:ext uri="{FF2B5EF4-FFF2-40B4-BE49-F238E27FC236}">
                <a16:creationId xmlns:a16="http://schemas.microsoft.com/office/drawing/2014/main" id="{CDA5B066-3A25-818C-1ADF-46F50D53C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1" r="-1" b="1266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7BAFF-6158-9A06-5FD9-6FD1AEBBCD44}"/>
              </a:ext>
            </a:extLst>
          </p:cNvPr>
          <p:cNvSpPr txBox="1"/>
          <p:nvPr/>
        </p:nvSpPr>
        <p:spPr>
          <a:xfrm>
            <a:off x="8643193" y="2530549"/>
            <a:ext cx="2942813" cy="34281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Efe Tatar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Nathan Signoud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Nathan Battais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Seigoudavoudoumareca Adil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Bretagne François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1F88E-769D-12E2-5C6B-788D6A7DD198}"/>
              </a:ext>
            </a:extLst>
          </p:cNvPr>
          <p:cNvSpPr txBox="1"/>
          <p:nvPr/>
        </p:nvSpPr>
        <p:spPr>
          <a:xfrm>
            <a:off x="-100435" y="1089901"/>
            <a:ext cx="804255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Barmiton</a:t>
            </a:r>
            <a:endParaRPr lang="en-US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7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4FE088-8402-3349-BABA-16114050E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427614"/>
              </p:ext>
            </p:extLst>
          </p:nvPr>
        </p:nvGraphicFramePr>
        <p:xfrm>
          <a:off x="1" y="1"/>
          <a:ext cx="12192000" cy="6410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468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DF767-089A-71E7-F471-9DBD3B2B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Axes d’ameliorations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F0C435-73EA-C609-1AF0-69A111985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366303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9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33B94-03ED-E13F-7191-5D5EA9CF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Difficultés rencontrées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F23971B-0CB1-5837-4F57-671E78C2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Organisationnel</a:t>
            </a:r>
            <a:r>
              <a:rPr lang="en-US" sz="1800" dirty="0"/>
              <a:t> : -</a:t>
            </a:r>
            <a:r>
              <a:rPr lang="en-US" sz="1800" dirty="0" err="1"/>
              <a:t>répartion</a:t>
            </a:r>
            <a:r>
              <a:rPr lang="en-US" sz="1800" dirty="0"/>
              <a:t> des taches</a:t>
            </a:r>
          </a:p>
          <a:p>
            <a:pPr marL="0" indent="0">
              <a:buNone/>
            </a:pPr>
            <a:r>
              <a:rPr lang="en-US" sz="1800" dirty="0"/>
              <a:t>		 -</a:t>
            </a:r>
            <a:r>
              <a:rPr lang="en-US" sz="1800" dirty="0" err="1"/>
              <a:t>regrouper</a:t>
            </a:r>
            <a:r>
              <a:rPr lang="en-US" sz="1800" dirty="0"/>
              <a:t> les travaux de chacun : Pas 			  </a:t>
            </a:r>
            <a:r>
              <a:rPr lang="en-US" sz="1800" dirty="0" err="1"/>
              <a:t>forcément</a:t>
            </a:r>
            <a:r>
              <a:rPr lang="en-US" sz="1800" dirty="0"/>
              <a:t> compatible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Codage</a:t>
            </a:r>
            <a:r>
              <a:rPr lang="en-US" sz="1800" dirty="0"/>
              <a:t> : - publication des </a:t>
            </a:r>
            <a:r>
              <a:rPr lang="en-US" sz="1800" dirty="0" err="1"/>
              <a:t>recettes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    - </a:t>
            </a:r>
            <a:r>
              <a:rPr lang="en-US" sz="1800" dirty="0" err="1"/>
              <a:t>accès</a:t>
            </a:r>
            <a:r>
              <a:rPr lang="en-US" sz="1800" dirty="0"/>
              <a:t> aux </a:t>
            </a:r>
            <a:r>
              <a:rPr lang="en-US" sz="1800" dirty="0" err="1"/>
              <a:t>recettes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    - lien entre </a:t>
            </a:r>
            <a:r>
              <a:rPr lang="en-US" sz="1800" dirty="0" err="1"/>
              <a:t>css</a:t>
            </a:r>
            <a:r>
              <a:rPr lang="en-US" sz="1800" dirty="0"/>
              <a:t> et 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Communication : - pas </a:t>
            </a:r>
            <a:r>
              <a:rPr lang="en-US" sz="1800" dirty="0" err="1"/>
              <a:t>assez</a:t>
            </a:r>
            <a:r>
              <a:rPr lang="en-US" sz="1800" dirty="0"/>
              <a:t> de discussion de </a:t>
            </a:r>
            <a:r>
              <a:rPr lang="en-US" sz="1800" dirty="0" err="1"/>
              <a:t>groupe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Bureau avec stéthoscope et un clavier d’ordinateur">
            <a:extLst>
              <a:ext uri="{FF2B5EF4-FFF2-40B4-BE49-F238E27FC236}">
                <a16:creationId xmlns:a16="http://schemas.microsoft.com/office/drawing/2014/main" id="{65E0E342-EDD5-D955-BD8D-4EE23735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77" r="1328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1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CD60-C1D7-F119-F2F0-84B46F3F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bar menu&#10;&#10;Description automatically generated with medium confidence">
            <a:extLst>
              <a:ext uri="{FF2B5EF4-FFF2-40B4-BE49-F238E27FC236}">
                <a16:creationId xmlns:a16="http://schemas.microsoft.com/office/drawing/2014/main" id="{CFCDE0ED-FCBE-2917-4C6E-716E24CB1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3"/>
            <a:ext cx="12192000" cy="6835233"/>
          </a:xfrm>
        </p:spPr>
      </p:pic>
    </p:spTree>
    <p:extLst>
      <p:ext uri="{BB962C8B-B14F-4D97-AF65-F5344CB8AC3E}">
        <p14:creationId xmlns:p14="http://schemas.microsoft.com/office/powerpoint/2010/main" val="402863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824C-8ECB-941D-5094-75AD13F4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D11452-0522-C521-7978-486070F32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193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E3C5-24AD-CC3A-D667-6D3C5382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F07BF1-AFFD-9A67-8554-0CF818C31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16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4894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A1C9-E64E-F3DD-B360-D3516ACE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creenshot, text, design&#10;&#10;Description automatically generated">
            <a:extLst>
              <a:ext uri="{FF2B5EF4-FFF2-40B4-BE49-F238E27FC236}">
                <a16:creationId xmlns:a16="http://schemas.microsoft.com/office/drawing/2014/main" id="{A97B4630-3F62-18FD-9D13-A47FB0D7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7313"/>
          </a:xfrm>
        </p:spPr>
      </p:pic>
    </p:spTree>
    <p:extLst>
      <p:ext uri="{BB962C8B-B14F-4D97-AF65-F5344CB8AC3E}">
        <p14:creationId xmlns:p14="http://schemas.microsoft.com/office/powerpoint/2010/main" val="404602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3A60-29B2-536C-D1D0-ACA3D7D0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C84E5E-23FA-8AC7-E92C-36B0B1539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441" y="100396"/>
            <a:ext cx="12660441" cy="7121498"/>
          </a:xfrm>
        </p:spPr>
      </p:pic>
    </p:spTree>
    <p:extLst>
      <p:ext uri="{BB962C8B-B14F-4D97-AF65-F5344CB8AC3E}">
        <p14:creationId xmlns:p14="http://schemas.microsoft.com/office/powerpoint/2010/main" val="3519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B186-76F0-E5F3-055C-06DDE640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F31043BD-A644-4C83-98B5-4CB6803E4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487" y="-93305"/>
            <a:ext cx="13676441" cy="7692998"/>
          </a:xfrm>
        </p:spPr>
      </p:pic>
    </p:spTree>
    <p:extLst>
      <p:ext uri="{BB962C8B-B14F-4D97-AF65-F5344CB8AC3E}">
        <p14:creationId xmlns:p14="http://schemas.microsoft.com/office/powerpoint/2010/main" val="363072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3766-A01D-0F06-54F5-C2C7C152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603AEA-74ED-98BC-288D-F2633250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16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43782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106</Words>
  <Application>Microsoft Office PowerPoint</Application>
  <PresentationFormat>Grand écran</PresentationFormat>
  <Paragraphs>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Gill Sans Nova</vt:lpstr>
      <vt:lpstr>Kunstler Script</vt:lpstr>
      <vt:lpstr>GradientRiseVTI</vt:lpstr>
      <vt:lpstr>Présentation PowerPoint</vt:lpstr>
      <vt:lpstr>Difficultés rencontrées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Axes d’ameliorations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taville</dc:creator>
  <cp:lastModifiedBy>Nathan Signoud</cp:lastModifiedBy>
  <cp:revision>6</cp:revision>
  <dcterms:created xsi:type="dcterms:W3CDTF">2023-05-30T23:59:13Z</dcterms:created>
  <dcterms:modified xsi:type="dcterms:W3CDTF">2023-05-31T04:04:28Z</dcterms:modified>
</cp:coreProperties>
</file>