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7C5F53-CD85-4821-BABB-7C7FB80104A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4DFE65-CC64-42F0-8637-FB4C773B3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C5F53-CD85-4821-BABB-7C7FB80104A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DFE65-CC64-42F0-8637-FB4C773B3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C5F53-CD85-4821-BABB-7C7FB80104A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DFE65-CC64-42F0-8637-FB4C773B3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C5F53-CD85-4821-BABB-7C7FB80104A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DFE65-CC64-42F0-8637-FB4C773B38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C5F53-CD85-4821-BABB-7C7FB80104A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DFE65-CC64-42F0-8637-FB4C773B38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C5F53-CD85-4821-BABB-7C7FB80104A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DFE65-CC64-42F0-8637-FB4C773B38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C5F53-CD85-4821-BABB-7C7FB80104A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DFE65-CC64-42F0-8637-FB4C773B38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C5F53-CD85-4821-BABB-7C7FB80104A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DFE65-CC64-42F0-8637-FB4C773B38B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C5F53-CD85-4821-BABB-7C7FB80104A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DFE65-CC64-42F0-8637-FB4C773B3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67C5F53-CD85-4821-BABB-7C7FB80104A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DFE65-CC64-42F0-8637-FB4C773B38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7C5F53-CD85-4821-BABB-7C7FB80104A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4DFE65-CC64-42F0-8637-FB4C773B38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67C5F53-CD85-4821-BABB-7C7FB80104A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4DFE65-CC64-42F0-8637-FB4C773B38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REVIEWNEST </a:t>
            </a:r>
            <a:br>
              <a:rPr lang="en-US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A FEEDBACK COLLECTION PLATFORM</a:t>
            </a:r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).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495800"/>
            <a:ext cx="7772400" cy="1199704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SPARK MINI PROJECT PRESENTATION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153403"/>
              </p:ext>
            </p:extLst>
          </p:nvPr>
        </p:nvGraphicFramePr>
        <p:xfrm>
          <a:off x="304800" y="1066800"/>
          <a:ext cx="8229600" cy="561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667000"/>
                <a:gridCol w="2209800"/>
                <a:gridCol w="27432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S/N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STAKEHOLDER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RESPONSIBILITIES.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PROJECT MANAGER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AYOMIPOSI OGUNDIPE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itchFamily="34" charset="0"/>
                        <a:buChar char="•"/>
                      </a:pPr>
                      <a:r>
                        <a:rPr kumimoji="0"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Provides project guidance and monitors the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progress</a:t>
                      </a:r>
                      <a:r>
                        <a:rPr kumimoji="0"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on the project.</a:t>
                      </a:r>
                    </a:p>
                    <a:p>
                      <a:pPr marL="0" indent="0" rtl="0" fontAlgn="base">
                        <a:buFont typeface="Arial" pitchFamily="34" charset="0"/>
                        <a:buNone/>
                      </a:pPr>
                      <a:endParaRPr kumimoji="0" lang="en-US" sz="16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6883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PRODUCT DESIGN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PEACE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ANYANWU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VICTOR ANYALEWECHI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itchFamily="34" charset="0"/>
                        <a:buChar char="•"/>
                      </a:pPr>
                      <a:r>
                        <a:rPr kumimoji="0"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Provides a visual design of the product.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83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FRONT END DEVELOPER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KELECHI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ERONINI</a:t>
                      </a:r>
                    </a:p>
                    <a:p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EFEOSA  AIZESOGIE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kumimoji="0"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Ensure the technical feasibility of designs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83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BACK END DEVELOPER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GIFT IBE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PRECIOUS NNOROM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kumimoji="0"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Write codes that allow interaction between an application and a database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83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QUALITY ASSURANCE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Arial" pitchFamily="34" charset="0"/>
                          <a:cs typeface="Arial" pitchFamily="34" charset="0"/>
                        </a:rPr>
                        <a:t>PRECIOUS ONYEBUAGU</a:t>
                      </a:r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Define quality control activities and acceptable quality standards.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STAKEHOLDERS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DEMO PRESENTATION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QUESTIONS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In a world where customer feedback is paramount, our platform bridges the gap for businesses that lack websites or apps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 By providing an inclusive solution, we empower small enterprises to leverage the power of customer opinions and improve their offerings.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INTRODUCTION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Small businesses without websites or apps lack an efficient way to collect customer feedback, and enhance their products or services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Businesses are at a disadvantage when they can't easily gather insights and improve customer satisfaction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PROBLEM STATEMENT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The project was aimed at developing a web-based platform that empowers small businesses to gather customer feedback and make informed improvements.</a:t>
            </a:r>
          </a:p>
          <a:p>
            <a:pPr marL="109728" indent="0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With a simplified way to engage with customers, the platform aims to enable businesses to enhance their offerings and provide better customer experiences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EXECUTIVE SUMMARY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Landing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Page</a:t>
            </a:r>
          </a:p>
          <a:p>
            <a:pPr marL="109728" indent="0" fontAlgn="base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 smtClean="0">
                <a:latin typeface="Arial" pitchFamily="34" charset="0"/>
                <a:cs typeface="Arial" pitchFamily="34" charset="0"/>
              </a:rPr>
              <a:t>User Registration and Log in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 smtClean="0">
                <a:latin typeface="Arial" pitchFamily="34" charset="0"/>
                <a:cs typeface="Arial" pitchFamily="34" charset="0"/>
              </a:rPr>
              <a:t>Dashboard</a:t>
            </a:r>
          </a:p>
          <a:p>
            <a:pPr marL="109728" indent="0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Basic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Reporting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 smtClean="0">
                <a:latin typeface="Arial" pitchFamily="34" charset="0"/>
                <a:cs typeface="Arial" pitchFamily="34" charset="0"/>
              </a:rPr>
              <a:t>Search for Businesses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 smtClean="0">
                <a:latin typeface="Arial" pitchFamily="34" charset="0"/>
                <a:cs typeface="Arial" pitchFamily="34" charset="0"/>
              </a:rPr>
              <a:t>Customer Feedback Submission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KEY FEATURES.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57400" lvl="8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SIGN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UP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SIGN IN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EDIT PROFILE</a:t>
            </a:r>
          </a:p>
          <a:p>
            <a:pPr marL="109728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USER NOW ABLE TO RECEIVE FEEDBACK FROM CUSTOMERS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USER </a:t>
            </a:r>
            <a:r>
              <a:rPr lang="en-US" sz="4600" dirty="0" smtClean="0">
                <a:effectLst/>
                <a:latin typeface="Arial" pitchFamily="34" charset="0"/>
                <a:cs typeface="Arial" pitchFamily="34" charset="0"/>
              </a:rPr>
              <a:t>JOURNEY(</a:t>
            </a:r>
            <a:r>
              <a:rPr lang="en-US" sz="4000" dirty="0" smtClean="0">
                <a:effectLst/>
                <a:latin typeface="Arial" pitchFamily="34" charset="0"/>
                <a:cs typeface="Arial" pitchFamily="34" charset="0"/>
              </a:rPr>
              <a:t>Business </a:t>
            </a:r>
            <a:r>
              <a:rPr lang="en-US" sz="4000" dirty="0">
                <a:effectLst/>
                <a:latin typeface="Arial" pitchFamily="34" charset="0"/>
                <a:cs typeface="Arial" pitchFamily="34" charset="0"/>
              </a:rPr>
              <a:t>Owner)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267200" y="1981200"/>
            <a:ext cx="484632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260134" y="3429000"/>
            <a:ext cx="484632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	LANDING PAGE</a:t>
            </a:r>
          </a:p>
          <a:p>
            <a:pPr marL="109728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 	BUSINESS SEARCH</a:t>
            </a:r>
          </a:p>
          <a:p>
            <a:pPr marL="109728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CUSTOMER FEEDBACK SUBMISSION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CUSTOMER’S JOURNEY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239768" y="20253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350605" y="387400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cs typeface="Arial" pitchFamily="34" charset="0"/>
              </a:rPr>
              <a:t>USER BENEFITS</a:t>
            </a:r>
            <a:endParaRPr lang="en-US" dirty="0">
              <a:effectLst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BUSINESS OWNER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CUSTOMERS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Improved Customer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Engagement</a:t>
            </a:r>
          </a:p>
          <a:p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Enhanced Customer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Insights</a:t>
            </a:r>
          </a:p>
          <a:p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Streamlined Feedback Analysis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1447800"/>
            <a:ext cx="4041775" cy="394176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Easy Feedback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Submission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Transparency&amp; Communication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Direct Impact on Products/Services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Up-Down Arrow 7"/>
          <p:cNvSpPr/>
          <p:nvPr/>
        </p:nvSpPr>
        <p:spPr>
          <a:xfrm>
            <a:off x="4301698" y="1427018"/>
            <a:ext cx="484632" cy="3886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project was achieved within 3 weeks, with the following key milestones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Design and Development</a:t>
            </a: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Testing and Quality Assurance</a:t>
            </a: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Deployment and Launch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MILESTONE &amp; SCHEDULE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1067</TotalTime>
  <Words>283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REVIEWNEST  (A FEEDBACK COLLECTION PLATFORM).</vt:lpstr>
      <vt:lpstr>INTRODUCTION</vt:lpstr>
      <vt:lpstr>PROBLEM STATEMENT</vt:lpstr>
      <vt:lpstr>EXECUTIVE SUMMARY</vt:lpstr>
      <vt:lpstr>KEY FEATURES.</vt:lpstr>
      <vt:lpstr>USER JOURNEY(Business Owner)</vt:lpstr>
      <vt:lpstr>CUSTOMER’S JOURNEY</vt:lpstr>
      <vt:lpstr>USER BENEFITS</vt:lpstr>
      <vt:lpstr>MILESTONE &amp; SCHEDULE</vt:lpstr>
      <vt:lpstr>STAKEHOLDERS</vt:lpstr>
      <vt:lpstr>DEMO PRESENTATION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Ogundipe Ayomiposi</dc:creator>
  <cp:lastModifiedBy>Ogundipe Ayomiposi</cp:lastModifiedBy>
  <cp:revision>13</cp:revision>
  <dcterms:created xsi:type="dcterms:W3CDTF">2023-08-28T22:24:30Z</dcterms:created>
  <dcterms:modified xsi:type="dcterms:W3CDTF">2023-08-29T16:12:22Z</dcterms:modified>
</cp:coreProperties>
</file>