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0724-88D9-4CA7-876E-E1C366389D4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FD6-63A4-449B-AF67-E0920952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2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0724-88D9-4CA7-876E-E1C366389D4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FD6-63A4-449B-AF67-E0920952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0724-88D9-4CA7-876E-E1C366389D4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FD6-63A4-449B-AF67-E0920952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2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0724-88D9-4CA7-876E-E1C366389D4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FD6-63A4-449B-AF67-E0920952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0724-88D9-4CA7-876E-E1C366389D4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FD6-63A4-449B-AF67-E0920952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9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0724-88D9-4CA7-876E-E1C366389D4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FD6-63A4-449B-AF67-E0920952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6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0724-88D9-4CA7-876E-E1C366389D4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FD6-63A4-449B-AF67-E0920952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0724-88D9-4CA7-876E-E1C366389D4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FD6-63A4-449B-AF67-E0920952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7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0724-88D9-4CA7-876E-E1C366389D4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FD6-63A4-449B-AF67-E0920952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7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0724-88D9-4CA7-876E-E1C366389D4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FD6-63A4-449B-AF67-E0920952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6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0724-88D9-4CA7-876E-E1C366389D4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FD6-63A4-449B-AF67-E0920952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7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0724-88D9-4CA7-876E-E1C366389D4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8FD6-63A4-449B-AF67-E0920952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3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189614" y="216131"/>
            <a:ext cx="3300153" cy="98090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NPM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5839690" y="1197032"/>
            <a:ext cx="1" cy="598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6977" y="1808601"/>
            <a:ext cx="184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1471353" y="2177933"/>
            <a:ext cx="4368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633" y="2692153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SASS (‘</a:t>
            </a:r>
            <a:r>
              <a:rPr lang="en-US" dirty="0" err="1" smtClean="0"/>
              <a:t>devsass</a:t>
            </a:r>
            <a:r>
              <a:rPr lang="en-US" dirty="0" smtClean="0"/>
              <a:t>’ task)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71353" y="2200501"/>
            <a:ext cx="0" cy="465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32" y="3329586"/>
            <a:ext cx="17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scss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9297" y="3784014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SASS compiler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378" y="4480560"/>
            <a:ext cx="14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app.css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2"/>
            <a:endCxn id="16" idx="0"/>
          </p:cNvCxnSpPr>
          <p:nvPr/>
        </p:nvCxnSpPr>
        <p:spPr>
          <a:xfrm>
            <a:off x="1471350" y="3061485"/>
            <a:ext cx="1" cy="26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2"/>
            <a:endCxn id="18" idx="0"/>
          </p:cNvCxnSpPr>
          <p:nvPr/>
        </p:nvCxnSpPr>
        <p:spPr>
          <a:xfrm>
            <a:off x="1471352" y="4153346"/>
            <a:ext cx="0" cy="32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2"/>
            <a:endCxn id="17" idx="0"/>
          </p:cNvCxnSpPr>
          <p:nvPr/>
        </p:nvCxnSpPr>
        <p:spPr>
          <a:xfrm>
            <a:off x="1471351" y="3698918"/>
            <a:ext cx="1" cy="8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</p:cNvCxnSpPr>
          <p:nvPr/>
        </p:nvCxnSpPr>
        <p:spPr>
          <a:xfrm>
            <a:off x="5839690" y="2177933"/>
            <a:ext cx="4094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423" y="266601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SCRIPTS (.</a:t>
            </a:r>
            <a:r>
              <a:rPr lang="en-US" dirty="0" err="1" smtClean="0"/>
              <a:t>ts</a:t>
            </a:r>
            <a:r>
              <a:rPr lang="en-US" dirty="0" smtClean="0"/>
              <a:t>, .</a:t>
            </a:r>
            <a:r>
              <a:rPr lang="en-US" dirty="0" err="1" smtClean="0"/>
              <a:t>js</a:t>
            </a:r>
            <a:r>
              <a:rPr lang="en-US" dirty="0" smtClean="0"/>
              <a:t>) ‘</a:t>
            </a:r>
            <a:r>
              <a:rPr lang="en-US" dirty="0" err="1" smtClean="0"/>
              <a:t>devjs</a:t>
            </a:r>
            <a:r>
              <a:rPr lang="en-US" dirty="0" smtClean="0"/>
              <a:t>’ task</a:t>
            </a:r>
            <a:endParaRPr lang="en-US" dirty="0"/>
          </a:p>
        </p:txBody>
      </p:sp>
      <p:cxnSp>
        <p:nvCxnSpPr>
          <p:cNvPr id="31" name="Straight Connector 30"/>
          <p:cNvCxnSpPr>
            <a:stCxn id="29" idx="0"/>
          </p:cNvCxnSpPr>
          <p:nvPr/>
        </p:nvCxnSpPr>
        <p:spPr>
          <a:xfrm flipV="1">
            <a:off x="9942023" y="2177933"/>
            <a:ext cx="0" cy="488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34052" y="3947621"/>
            <a:ext cx="21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191403" y="3947621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010997" y="3313004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3641" y="4805034"/>
            <a:ext cx="2477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Follows import chain from “main” .</a:t>
            </a:r>
            <a:r>
              <a:rPr lang="en-US" dirty="0" err="1" smtClean="0"/>
              <a:t>ts</a:t>
            </a:r>
            <a:r>
              <a:rPr lang="en-US" dirty="0" smtClean="0"/>
              <a:t> file, renders regular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008523" y="4873629"/>
            <a:ext cx="2003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Concatenates framework libraries as-is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05203" y="6353636"/>
            <a:ext cx="431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Minimizes to: app.min.js, frameworks.min.js</a:t>
            </a:r>
            <a:endParaRPr lang="en-US" dirty="0"/>
          </a:p>
        </p:txBody>
      </p:sp>
      <p:cxnSp>
        <p:nvCxnSpPr>
          <p:cNvPr id="42" name="Straight Connector 41"/>
          <p:cNvCxnSpPr>
            <a:stCxn id="29" idx="2"/>
            <a:endCxn id="37" idx="0"/>
          </p:cNvCxnSpPr>
          <p:nvPr/>
        </p:nvCxnSpPr>
        <p:spPr>
          <a:xfrm>
            <a:off x="9942023" y="3035347"/>
            <a:ext cx="0" cy="27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7" idx="2"/>
          </p:cNvCxnSpPr>
          <p:nvPr/>
        </p:nvCxnSpPr>
        <p:spPr>
          <a:xfrm flipH="1">
            <a:off x="9942022" y="3682336"/>
            <a:ext cx="1" cy="10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489767" y="3784014"/>
            <a:ext cx="2414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0"/>
          </p:cNvCxnSpPr>
          <p:nvPr/>
        </p:nvCxnSpPr>
        <p:spPr>
          <a:xfrm flipH="1" flipV="1">
            <a:off x="7502237" y="3784014"/>
            <a:ext cx="1" cy="16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0"/>
          </p:cNvCxnSpPr>
          <p:nvPr/>
        </p:nvCxnSpPr>
        <p:spPr>
          <a:xfrm flipH="1" flipV="1">
            <a:off x="11014363" y="3784014"/>
            <a:ext cx="1" cy="16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942022" y="3784014"/>
            <a:ext cx="1068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4" idx="2"/>
            <a:endCxn id="38" idx="0"/>
          </p:cNvCxnSpPr>
          <p:nvPr/>
        </p:nvCxnSpPr>
        <p:spPr>
          <a:xfrm flipH="1">
            <a:off x="7502237" y="4316953"/>
            <a:ext cx="1" cy="48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2"/>
            <a:endCxn id="39" idx="0"/>
          </p:cNvCxnSpPr>
          <p:nvPr/>
        </p:nvCxnSpPr>
        <p:spPr>
          <a:xfrm flipH="1">
            <a:off x="11010207" y="4316953"/>
            <a:ext cx="4157" cy="55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2"/>
          </p:cNvCxnSpPr>
          <p:nvPr/>
        </p:nvCxnSpPr>
        <p:spPr>
          <a:xfrm>
            <a:off x="7502237" y="6005363"/>
            <a:ext cx="0" cy="20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2"/>
          </p:cNvCxnSpPr>
          <p:nvPr/>
        </p:nvCxnSpPr>
        <p:spPr>
          <a:xfrm flipH="1">
            <a:off x="11010206" y="5796959"/>
            <a:ext cx="1" cy="40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502237" y="6209607"/>
            <a:ext cx="3507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0" idx="0"/>
          </p:cNvCxnSpPr>
          <p:nvPr/>
        </p:nvCxnSpPr>
        <p:spPr>
          <a:xfrm flipV="1">
            <a:off x="8963839" y="6209607"/>
            <a:ext cx="0" cy="144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128851" y="522053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Minimizes to: app.min.css</a:t>
            </a:r>
            <a:endParaRPr lang="en-US" dirty="0"/>
          </a:p>
        </p:txBody>
      </p:sp>
      <p:cxnSp>
        <p:nvCxnSpPr>
          <p:cNvPr id="70" name="Straight Connector 69"/>
          <p:cNvCxnSpPr>
            <a:stCxn id="18" idx="2"/>
            <a:endCxn id="68" idx="0"/>
          </p:cNvCxnSpPr>
          <p:nvPr/>
        </p:nvCxnSpPr>
        <p:spPr>
          <a:xfrm flipH="1">
            <a:off x="1471349" y="4849892"/>
            <a:ext cx="3" cy="37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5884" y="482138"/>
            <a:ext cx="29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1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Seton Hall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 User</dc:creator>
  <cp:lastModifiedBy>SHU User</cp:lastModifiedBy>
  <cp:revision>4</cp:revision>
  <dcterms:created xsi:type="dcterms:W3CDTF">2017-07-13T12:41:13Z</dcterms:created>
  <dcterms:modified xsi:type="dcterms:W3CDTF">2017-07-13T13:13:25Z</dcterms:modified>
</cp:coreProperties>
</file>