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2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80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03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8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5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13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6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8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6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9F803-8BE5-4141-8783-21917F77C3C8}" type="datetimeFigureOut">
              <a:rPr lang="tr-TR" smtClean="0"/>
              <a:t>10.01.2022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A8322B-FD5B-4AB9-AEDA-E293BA86AAC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4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30694-BBBA-482B-A041-41E85988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 473-573</a:t>
            </a:r>
            <a:b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Presentation</a:t>
            </a:r>
            <a:b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Simulator &amp;</a:t>
            </a:r>
            <a:b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Non-Idealities and Effects of Scanning Parameters</a:t>
            </a:r>
            <a:b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75B8C2-49E0-447D-B095-3AF92DB05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789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 eren Ceyani – 21903359</a:t>
            </a:r>
          </a:p>
          <a:p>
            <a:pPr algn="ctr">
              <a:lnSpc>
                <a:spcPct val="10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Batuhan uykulu – 21802986</a:t>
            </a:r>
          </a:p>
          <a:p>
            <a:pPr algn="ctr">
              <a:lnSpc>
                <a:spcPct val="10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MERT ALTUNSOY - 22101161</a:t>
            </a:r>
          </a:p>
        </p:txBody>
      </p:sp>
    </p:spTree>
    <p:extLst>
      <p:ext uri="{BB962C8B-B14F-4D97-AF65-F5344CB8AC3E}">
        <p14:creationId xmlns:p14="http://schemas.microsoft.com/office/powerpoint/2010/main" val="223114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C05E44-7296-43EF-BE7A-22DB607E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inhomogeneity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43B27A-ABF2-4917-A60B-2530419E9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1097280" y="1804153"/>
            <a:ext cx="4734998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36B89D9-BBB2-4BAC-A441-1EBA41C2D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6400196" y="1804153"/>
            <a:ext cx="4755484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B79CC0-4B73-4A02-91A5-301D152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Noise 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F5F84D8-4E3D-496E-B5C4-F786628E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1097280" y="1809000"/>
            <a:ext cx="4734998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460ED72-22EC-45B0-9BEE-C107622F7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6359724" y="1809000"/>
            <a:ext cx="473638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956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2666A2-8190-4774-B1E7-262311B1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Noise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1E99288-C345-41E6-A703-572821B1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4"/>
          <a:stretch/>
        </p:blipFill>
        <p:spPr bwMode="auto">
          <a:xfrm>
            <a:off x="1097280" y="1809000"/>
            <a:ext cx="4773345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759E034-58BF-4DA1-B0CE-AD7A5D7B9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6419294" y="1809000"/>
            <a:ext cx="473638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986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34693-3E00-4B71-AE39-E67787FE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Noise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A94125A-6936-4E6B-813C-A00CB8F80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1097280" y="1809000"/>
            <a:ext cx="4734998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160BBDA-3702-4719-89EB-42019F2EA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6400196" y="1809000"/>
            <a:ext cx="4755484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35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E5D0AE-72F4-4287-A385-36DD4EC9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Spike Noise Artifact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43593BA-4F9C-40C8-8A8C-8ED0E232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1097280" y="1809000"/>
            <a:ext cx="475409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322D928-B9BA-4590-9B2C-D612D49F71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6419294" y="1809000"/>
            <a:ext cx="473638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00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B6B2CA-17FE-4FF9-8BB0-433DD0F0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Wrap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453254A-A54C-4228-B8CB-17DA6C84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1097280" y="1809000"/>
            <a:ext cx="4151231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E4E405D-A22B-44EC-ADB5-05B3D1F30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7004837" y="1809000"/>
            <a:ext cx="4150843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840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E1BA0-608E-494E-9F67-D9A6B0C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Slice Location &amp; Thickness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DEB35A7-A2AF-4D23-8F6C-13061706F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1097280" y="1809000"/>
            <a:ext cx="4734998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3A925F7-A598-4776-957A-D9143661D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6419294" y="1809000"/>
            <a:ext cx="473638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719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4FE41C-F4A1-468B-8D23-D816477C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Slice Location &amp; Thickness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5716347-B11E-4906-AEFF-BA7DC9856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1097280" y="1809000"/>
            <a:ext cx="4734998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AAF2B5B-72EE-4580-8A25-BB13D3AA3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6419294" y="1809000"/>
            <a:ext cx="473638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8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1FF8AB-827E-4EDC-A72D-5871A8D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B08B9-1E52-441A-A112-1133B6EE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https://brainweb.bic.mni.mcgill.ca/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Chavhan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GB et al (2009).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Principles, techniques, and applications of T2*-based MR imaging and its special applications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Radiographics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29.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Nishimura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G. (2010).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Principles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Magnetic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Resonance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Imaging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Lulu.com.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Prince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L., &amp; Links, J. M. (2015).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Imaging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Signals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(2nd ed.).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Pearson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01168" lvl="1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AB3255-6732-4E35-9D1D-33B2A332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2D672A-14FA-49BE-8F4C-880EF11C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simulation process.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non-ideal cases to the simulation.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several artifacts by changing parameters.</a:t>
            </a:r>
          </a:p>
        </p:txBody>
      </p:sp>
    </p:spTree>
    <p:extLst>
      <p:ext uri="{BB962C8B-B14F-4D97-AF65-F5344CB8AC3E}">
        <p14:creationId xmlns:p14="http://schemas.microsoft.com/office/powerpoint/2010/main" val="17723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361F5D-C21F-431B-AC38-7F323981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78D39-9687-4F55-8876-4283A2A7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Web dataset, which has a discrete model for normal brain with 10 different pixel labels.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inhomogeneous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4048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4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4449F7-DF83-4BC7-AF88-13114C45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- Simulation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2C1E18-340C-42EE-9AC9-DCDA1DEA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selection with unrealistic RF pulse.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K-space acquisition using the effective spin density.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 using inverse 2D Fourier transform.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984364-2505-4AAF-98BA-E967675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Different Contrasts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8E55E27-9292-4DEE-86C9-C751D8E2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1097280" y="1809000"/>
            <a:ext cx="4754095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F0E69F5-14F3-4248-877B-A747F893E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6400196" y="1809000"/>
            <a:ext cx="4755484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851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A0DAEB-5148-475B-9F7F-F23A6473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Different Contrasts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DEE91D8-1EDD-438A-A325-EF75B171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0"/>
          <a:stretch/>
        </p:blipFill>
        <p:spPr bwMode="auto">
          <a:xfrm>
            <a:off x="1097280" y="1809000"/>
            <a:ext cx="4769280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7F27A25-528C-4F75-9541-C117C9C7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0"/>
          <a:stretch/>
        </p:blipFill>
        <p:spPr bwMode="auto">
          <a:xfrm>
            <a:off x="6390139" y="1809000"/>
            <a:ext cx="4765541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851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EE5E86-DE2C-452A-8DFA-79F19E4F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Different Contrasts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E03E363-FF99-4799-B9A3-B6C72DD48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08"/>
          <a:stretch/>
        </p:blipFill>
        <p:spPr bwMode="auto">
          <a:xfrm>
            <a:off x="1097280" y="1809000"/>
            <a:ext cx="4734498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86ED3A-8BF2-46D6-8749-A0066D64A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6"/>
          <a:stretch/>
        </p:blipFill>
        <p:spPr bwMode="auto">
          <a:xfrm>
            <a:off x="6372405" y="1809000"/>
            <a:ext cx="4783275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813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2103E-4CD2-4A7F-AACC-9C5E8DAD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E1D3BB1-6E3F-457C-993A-2E2396AD8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2" t="4587" r="8206"/>
          <a:stretch/>
        </p:blipFill>
        <p:spPr bwMode="auto">
          <a:xfrm>
            <a:off x="3150871" y="2351710"/>
            <a:ext cx="6095331" cy="32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519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0F2EF-EE22-47B9-86DD-45CF013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6785D50-E6BF-4A0E-8BF9-A09B1B6E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0"/>
          <a:stretch/>
        </p:blipFill>
        <p:spPr bwMode="auto">
          <a:xfrm>
            <a:off x="1097280" y="1809000"/>
            <a:ext cx="475409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BF6D159-92DB-479D-B9B0-617DA2805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6"/>
          <a:stretch/>
        </p:blipFill>
        <p:spPr bwMode="auto">
          <a:xfrm>
            <a:off x="6419294" y="1809000"/>
            <a:ext cx="4736386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782201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</TotalTime>
  <Words>253</Words>
  <Application>Microsoft Office PowerPoint</Application>
  <PresentationFormat>Geniş ekran</PresentationFormat>
  <Paragraphs>45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Geçmişe bakış</vt:lpstr>
      <vt:lpstr>EEE 473-573 Medical Imaging Project Presentation  MRI Simulator &amp; Demonstration of Non-Idealities and Effects of Scanning Parameters </vt:lpstr>
      <vt:lpstr>Introduction</vt:lpstr>
      <vt:lpstr>Methods - Dataset</vt:lpstr>
      <vt:lpstr>Methods - Simulation</vt:lpstr>
      <vt:lpstr>Results – Different Contrasts</vt:lpstr>
      <vt:lpstr>Results – Different Contrasts</vt:lpstr>
      <vt:lpstr>Results – Different Contrasts</vt:lpstr>
      <vt:lpstr>Results – T2 and T2*</vt:lpstr>
      <vt:lpstr>Results – T2 and T2*</vt:lpstr>
      <vt:lpstr>Results – B0 inhomogeneity</vt:lpstr>
      <vt:lpstr>Results – Noise </vt:lpstr>
      <vt:lpstr>Results – Noise</vt:lpstr>
      <vt:lpstr>Results – Noise</vt:lpstr>
      <vt:lpstr>Results – Spike Noise Artifact</vt:lpstr>
      <vt:lpstr>Results – Wrap Around Artifact</vt:lpstr>
      <vt:lpstr>Results – Slice Location &amp; Thickness</vt:lpstr>
      <vt:lpstr>Results – Slice Location &amp; Thickness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473-573 Medical Imaging Project Presentation  MRI Simulator Demonstration of Non-Idealities and Effects of Scanning Parameters </dc:title>
  <dc:creator>Efe Eren Ceyani</dc:creator>
  <cp:lastModifiedBy>Efe Eren Ceyani</cp:lastModifiedBy>
  <cp:revision>2</cp:revision>
  <dcterms:created xsi:type="dcterms:W3CDTF">2022-01-09T17:22:58Z</dcterms:created>
  <dcterms:modified xsi:type="dcterms:W3CDTF">2022-01-10T23:17:19Z</dcterms:modified>
</cp:coreProperties>
</file>