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D61A3-5CBC-4752-858A-D444A3D26C6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B16E05C9-8E96-4EAB-926E-22C9E3264409}">
      <dgm:prSet phldrT="[Metin]" phldr="1"/>
      <dgm:spPr/>
      <dgm:t>
        <a:bodyPr/>
        <a:lstStyle/>
        <a:p>
          <a:endParaRPr lang="tr-TR" dirty="0"/>
        </a:p>
      </dgm:t>
    </dgm:pt>
    <dgm:pt modelId="{B5969CDD-53D9-4556-BF5D-4DD8D92B9258}" type="parTrans" cxnId="{A5358C63-7BC2-4447-99D7-88500EFC59CD}">
      <dgm:prSet/>
      <dgm:spPr/>
      <dgm:t>
        <a:bodyPr/>
        <a:lstStyle/>
        <a:p>
          <a:endParaRPr lang="tr-TR"/>
        </a:p>
      </dgm:t>
    </dgm:pt>
    <dgm:pt modelId="{D5B34E62-CEFA-446E-BA48-423DE7577528}" type="sibTrans" cxnId="{A5358C63-7BC2-4447-99D7-88500EFC59C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tr-TR"/>
        </a:p>
      </dgm:t>
    </dgm:pt>
    <dgm:pt modelId="{0A4C17BB-EEEB-45BA-920B-C673150A391B}" type="pres">
      <dgm:prSet presAssocID="{D72D61A3-5CBC-4752-858A-D444A3D26C65}" presName="Name0" presStyleCnt="0">
        <dgm:presLayoutVars>
          <dgm:chMax val="7"/>
          <dgm:chPref val="7"/>
          <dgm:dir/>
        </dgm:presLayoutVars>
      </dgm:prSet>
      <dgm:spPr/>
    </dgm:pt>
    <dgm:pt modelId="{26E8D53E-23FE-41ED-9288-275F5AEF531A}" type="pres">
      <dgm:prSet presAssocID="{D72D61A3-5CBC-4752-858A-D444A3D26C65}" presName="Name1" presStyleCnt="0"/>
      <dgm:spPr/>
    </dgm:pt>
    <dgm:pt modelId="{20747BBF-A373-4995-B452-053183D0B752}" type="pres">
      <dgm:prSet presAssocID="{D5B34E62-CEFA-446E-BA48-423DE7577528}" presName="picture_1" presStyleCnt="0"/>
      <dgm:spPr/>
    </dgm:pt>
    <dgm:pt modelId="{54E913E3-5920-4C81-A5E0-341C0A0B5BC1}" type="pres">
      <dgm:prSet presAssocID="{D5B34E62-CEFA-446E-BA48-423DE7577528}" presName="pictureRepeatNode" presStyleLbl="alignImgPlace1" presStyleIdx="0" presStyleCnt="1"/>
      <dgm:spPr/>
      <dgm:t>
        <a:bodyPr/>
        <a:lstStyle/>
        <a:p>
          <a:endParaRPr lang="tr-TR"/>
        </a:p>
      </dgm:t>
    </dgm:pt>
    <dgm:pt modelId="{CA8C2AB9-6A67-4D7D-AF57-318E6EFD9839}" type="pres">
      <dgm:prSet presAssocID="{B16E05C9-8E96-4EAB-926E-22C9E326440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60076123-5B9F-4347-B6E1-D4A2EFC7E3CF}" type="presOf" srcId="{D72D61A3-5CBC-4752-858A-D444A3D26C65}" destId="{0A4C17BB-EEEB-45BA-920B-C673150A391B}" srcOrd="0" destOrd="0" presId="urn:microsoft.com/office/officeart/2008/layout/CircularPictureCallout"/>
    <dgm:cxn modelId="{2985B284-33B1-4FE2-BE4A-A40CB46B7020}" type="presOf" srcId="{B16E05C9-8E96-4EAB-926E-22C9E3264409}" destId="{CA8C2AB9-6A67-4D7D-AF57-318E6EFD9839}" srcOrd="0" destOrd="0" presId="urn:microsoft.com/office/officeart/2008/layout/CircularPictureCallout"/>
    <dgm:cxn modelId="{A5358C63-7BC2-4447-99D7-88500EFC59CD}" srcId="{D72D61A3-5CBC-4752-858A-D444A3D26C65}" destId="{B16E05C9-8E96-4EAB-926E-22C9E3264409}" srcOrd="0" destOrd="0" parTransId="{B5969CDD-53D9-4556-BF5D-4DD8D92B9258}" sibTransId="{D5B34E62-CEFA-446E-BA48-423DE7577528}"/>
    <dgm:cxn modelId="{D3FCC2D8-7350-43F3-9846-649AA39403EA}" type="presOf" srcId="{D5B34E62-CEFA-446E-BA48-423DE7577528}" destId="{54E913E3-5920-4C81-A5E0-341C0A0B5BC1}" srcOrd="0" destOrd="0" presId="urn:microsoft.com/office/officeart/2008/layout/CircularPictureCallout"/>
    <dgm:cxn modelId="{DE32C10E-3A7A-4A1B-8E36-7220AE608CD1}" type="presParOf" srcId="{0A4C17BB-EEEB-45BA-920B-C673150A391B}" destId="{26E8D53E-23FE-41ED-9288-275F5AEF531A}" srcOrd="0" destOrd="0" presId="urn:microsoft.com/office/officeart/2008/layout/CircularPictureCallout"/>
    <dgm:cxn modelId="{47A0E4F9-4B95-432F-AAE0-E181A8FFECEA}" type="presParOf" srcId="{26E8D53E-23FE-41ED-9288-275F5AEF531A}" destId="{20747BBF-A373-4995-B452-053183D0B752}" srcOrd="0" destOrd="0" presId="urn:microsoft.com/office/officeart/2008/layout/CircularPictureCallout"/>
    <dgm:cxn modelId="{5A866CFA-2B7E-400D-962A-40020A6154BB}" type="presParOf" srcId="{20747BBF-A373-4995-B452-053183D0B752}" destId="{54E913E3-5920-4C81-A5E0-341C0A0B5BC1}" srcOrd="0" destOrd="0" presId="urn:microsoft.com/office/officeart/2008/layout/CircularPictureCallout"/>
    <dgm:cxn modelId="{AA603315-2D14-45A8-BB48-0EF98CC02C7B}" type="presParOf" srcId="{26E8D53E-23FE-41ED-9288-275F5AEF531A}" destId="{CA8C2AB9-6A67-4D7D-AF57-318E6EFD983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913E3-5920-4C81-A5E0-341C0A0B5BC1}">
      <dsp:nvSpPr>
        <dsp:cNvPr id="0" name=""/>
        <dsp:cNvSpPr/>
      </dsp:nvSpPr>
      <dsp:spPr>
        <a:xfrm>
          <a:off x="1371600" y="685799"/>
          <a:ext cx="2743200" cy="27432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C2AB9-6A67-4D7D-AF57-318E6EFD9839}">
      <dsp:nvSpPr>
        <dsp:cNvPr id="0" name=""/>
        <dsp:cNvSpPr/>
      </dsp:nvSpPr>
      <dsp:spPr>
        <a:xfrm>
          <a:off x="1865376" y="2142439"/>
          <a:ext cx="1755648" cy="9052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4500" kern="1200" dirty="0"/>
        </a:p>
      </dsp:txBody>
      <dsp:txXfrm>
        <a:off x="1865376" y="2142439"/>
        <a:ext cx="1755648" cy="90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1763688" y="4797152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tr-TR" sz="2800" dirty="0" smtClean="0"/>
              <a:t>VISUAL C# FORMS’TA WEB TARAYICI YAPIMI</a:t>
            </a:r>
            <a:endParaRPr lang="tr-TR" sz="2800" dirty="0"/>
          </a:p>
        </p:txBody>
      </p:sp>
      <p:graphicFrame>
        <p:nvGraphicFramePr>
          <p:cNvPr id="8" name="Resim Yer Tutucusu 7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279953682"/>
              </p:ext>
            </p:extLst>
          </p:nvPr>
        </p:nvGraphicFramePr>
        <p:xfrm>
          <a:off x="1792288" y="612775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22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Tarayıcı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İnternet üzerinde belirli sunucularda tutulan web sitelerini, kullanıcıların isteği üzerine ulaşan </a:t>
            </a:r>
            <a:r>
              <a:rPr lang="tr-TR" dirty="0" smtClean="0"/>
              <a:t>ve buradaki </a:t>
            </a:r>
            <a:r>
              <a:rPr lang="tr-TR" dirty="0"/>
              <a:t>verileri </a:t>
            </a:r>
            <a:r>
              <a:rPr lang="tr-TR" dirty="0" smtClean="0"/>
              <a:t>kendince yorumlayan </a:t>
            </a:r>
            <a:r>
              <a:rPr lang="tr-TR" dirty="0"/>
              <a:t>ve siteleri kullanıcılara sunan yazılımlara Web tarayıcı denir.</a:t>
            </a:r>
          </a:p>
        </p:txBody>
      </p:sp>
      <p:pic>
        <p:nvPicPr>
          <p:cNvPr id="1026" name="Picture 2" descr="C:\Users\ertug\Desktop\Chromium_Material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01208"/>
            <a:ext cx="1995413" cy="19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rtug\Desktop\logo-lg-high-res.8aedc8028e4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450" y="49577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2000" b="1" dirty="0"/>
              <a:t>İnternet Tarayıcıları web sitelerini yorumlamak amacıyla belirli alt yapılar </a:t>
            </a:r>
          </a:p>
          <a:p>
            <a:r>
              <a:rPr lang="tr-TR" sz="2000" b="1" dirty="0" smtClean="0"/>
              <a:t>bulunur. </a:t>
            </a:r>
            <a:r>
              <a:rPr lang="tr-TR" sz="2000" b="1" smtClean="0"/>
              <a:t>Popüler tarayıcıların </a:t>
            </a:r>
            <a:r>
              <a:rPr lang="tr-TR" sz="2000" b="1" dirty="0"/>
              <a:t>bazıları ise şunlardır</a:t>
            </a:r>
            <a:r>
              <a:rPr lang="tr-TR" sz="2000" b="1" dirty="0" smtClean="0"/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b="1" dirty="0" err="1" smtClean="0"/>
              <a:t>Chromium</a:t>
            </a:r>
            <a:endParaRPr lang="tr-TR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tr-TR" sz="2000" b="1" dirty="0" err="1" smtClean="0"/>
              <a:t>Gecko</a:t>
            </a:r>
            <a:r>
              <a:rPr lang="tr-TR" sz="2000" b="1" dirty="0" smtClean="0"/>
              <a:t>(</a:t>
            </a:r>
            <a:r>
              <a:rPr lang="tr-TR" sz="2000" b="1" dirty="0" err="1" smtClean="0"/>
              <a:t>Firefox</a:t>
            </a:r>
            <a:r>
              <a:rPr lang="tr-TR" sz="2000" b="1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b="1" dirty="0" err="1" smtClean="0"/>
              <a:t>WebKit</a:t>
            </a:r>
            <a:endParaRPr lang="tr-TR" sz="2000" b="1" dirty="0"/>
          </a:p>
          <a:p>
            <a:endParaRPr lang="tr-TR" dirty="0"/>
          </a:p>
        </p:txBody>
      </p:sp>
      <p:pic>
        <p:nvPicPr>
          <p:cNvPr id="2050" name="Picture 2" descr="C:\Users\ertug\Desktop\Chromium_Material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6672"/>
            <a:ext cx="1765424" cy="17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rtug\Desktop\181px-Mozillagecko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71" y="2564904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rtug\Desktop\1200px-WebKit_logo_(2015)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8" y="4653136"/>
            <a:ext cx="1637568" cy="15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Ekran Gösterisi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VISUAL C# FORMS’TA WEB TARAYICI YAPIMI</vt:lpstr>
      <vt:lpstr>Web Tarayıcı Nedir?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C# FORMS’TA WEB TARAYICI YAPIMI</dc:title>
  <dc:creator>Ertuğrul Kadir ALEMDAROĞLU</dc:creator>
  <cp:lastModifiedBy>Ertuğrul Kadir ALEMDAROĞLU</cp:lastModifiedBy>
  <cp:revision>4</cp:revision>
  <dcterms:created xsi:type="dcterms:W3CDTF">2020-11-28T20:56:10Z</dcterms:created>
  <dcterms:modified xsi:type="dcterms:W3CDTF">2020-11-29T09:42:53Z</dcterms:modified>
</cp:coreProperties>
</file>