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70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4E6D-D219-4FC5-AA40-E8234C52FD9E}" type="datetimeFigureOut">
              <a:rPr lang="de-DE" smtClean="0"/>
              <a:t>07.01.2013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A18B-75CB-41D4-9C9D-A75F470F4C58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4E6D-D219-4FC5-AA40-E8234C52FD9E}" type="datetimeFigureOut">
              <a:rPr lang="de-DE" smtClean="0"/>
              <a:t>07.01.2013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A18B-75CB-41D4-9C9D-A75F470F4C58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4E6D-D219-4FC5-AA40-E8234C52FD9E}" type="datetimeFigureOut">
              <a:rPr lang="de-DE" smtClean="0"/>
              <a:t>07.01.2013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A18B-75CB-41D4-9C9D-A75F470F4C58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4E6D-D219-4FC5-AA40-E8234C52FD9E}" type="datetimeFigureOut">
              <a:rPr lang="de-DE" smtClean="0"/>
              <a:t>07.01.2013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A18B-75CB-41D4-9C9D-A75F470F4C58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4E6D-D219-4FC5-AA40-E8234C52FD9E}" type="datetimeFigureOut">
              <a:rPr lang="de-DE" smtClean="0"/>
              <a:t>07.01.2013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A18B-75CB-41D4-9C9D-A75F470F4C58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4E6D-D219-4FC5-AA40-E8234C52FD9E}" type="datetimeFigureOut">
              <a:rPr lang="de-DE" smtClean="0"/>
              <a:t>07.01.2013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A18B-75CB-41D4-9C9D-A75F470F4C58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4E6D-D219-4FC5-AA40-E8234C52FD9E}" type="datetimeFigureOut">
              <a:rPr lang="de-DE" smtClean="0"/>
              <a:t>07.01.2013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A18B-75CB-41D4-9C9D-A75F470F4C58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4E6D-D219-4FC5-AA40-E8234C52FD9E}" type="datetimeFigureOut">
              <a:rPr lang="de-DE" smtClean="0"/>
              <a:t>07.01.2013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A18B-75CB-41D4-9C9D-A75F470F4C58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4E6D-D219-4FC5-AA40-E8234C52FD9E}" type="datetimeFigureOut">
              <a:rPr lang="de-DE" smtClean="0"/>
              <a:t>07.01.2013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A18B-75CB-41D4-9C9D-A75F470F4C58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4E6D-D219-4FC5-AA40-E8234C52FD9E}" type="datetimeFigureOut">
              <a:rPr lang="de-DE" smtClean="0"/>
              <a:t>07.01.2013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A18B-75CB-41D4-9C9D-A75F470F4C58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4E6D-D219-4FC5-AA40-E8234C52FD9E}" type="datetimeFigureOut">
              <a:rPr lang="de-DE" smtClean="0"/>
              <a:t>07.01.2013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A18B-75CB-41D4-9C9D-A75F470F4C58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E4E6D-D219-4FC5-AA40-E8234C52FD9E}" type="datetimeFigureOut">
              <a:rPr lang="de-DE" smtClean="0"/>
              <a:t>07.01.2013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FA18B-75CB-41D4-9C9D-A75F470F4C58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Umriss der Fragestellung</a:t>
            </a:r>
            <a:endParaRPr lang="de-AT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 smtClean="0"/>
              <a:t>Wir wissen:</a:t>
            </a:r>
          </a:p>
          <a:p>
            <a:pPr lvl="1"/>
            <a:r>
              <a:rPr lang="de-AT" dirty="0" smtClean="0"/>
              <a:t>Bücher sind soziale Akteure und haben Einfluss auf das Verhalten ihrer Leser</a:t>
            </a:r>
          </a:p>
          <a:p>
            <a:pPr lvl="1"/>
            <a:r>
              <a:rPr lang="de-AT" dirty="0" smtClean="0"/>
              <a:t>Mädchen und Buben lesen unterschiedliche Bücher</a:t>
            </a:r>
            <a:endParaRPr lang="de-AT" sz="3200" dirty="0" smtClean="0"/>
          </a:p>
          <a:p>
            <a:endParaRPr lang="de-AT" dirty="0" smtClean="0"/>
          </a:p>
          <a:p>
            <a:r>
              <a:rPr lang="de-AT" dirty="0" smtClean="0"/>
              <a:t>Schlussfolgerung:</a:t>
            </a:r>
          </a:p>
          <a:p>
            <a:pPr lvl="1"/>
            <a:r>
              <a:rPr lang="de-AT" dirty="0" smtClean="0"/>
              <a:t>Finden wir Unterschiede in den von Buben und Mädchen gelesenen Büchern, können wir davon ausgehen, dass Kinderbücher einen Beitrag zur Ausdifferenzierung von unterschiedlichem Verhalten (</a:t>
            </a:r>
            <a:r>
              <a:rPr lang="de-AT" dirty="0" err="1" smtClean="0"/>
              <a:t>Doing</a:t>
            </a:r>
            <a:r>
              <a:rPr lang="de-AT" dirty="0" smtClean="0"/>
              <a:t>-Gender) von Mädchen und Buben liefern.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4757742" cy="1162050"/>
          </a:xfrm>
        </p:spPr>
        <p:txBody>
          <a:bodyPr>
            <a:normAutofit/>
          </a:bodyPr>
          <a:lstStyle/>
          <a:p>
            <a:r>
              <a:rPr lang="de-AT" dirty="0" smtClean="0"/>
              <a:t>Gibt es Unterschiede in Mädchen- und Bubenbücher?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571612"/>
            <a:ext cx="4329114" cy="4554551"/>
          </a:xfrm>
        </p:spPr>
        <p:txBody>
          <a:bodyPr>
            <a:normAutofit/>
          </a:bodyPr>
          <a:lstStyle/>
          <a:p>
            <a:endParaRPr lang="de-AT" dirty="0"/>
          </a:p>
          <a:p>
            <a:r>
              <a:rPr lang="de-AT" sz="1800" dirty="0" smtClean="0"/>
              <a:t>Werden die sozialen Geschlechter unterschiedlich Konstruiert?</a:t>
            </a:r>
          </a:p>
          <a:p>
            <a:endParaRPr lang="de-AT" sz="1800" dirty="0" smtClean="0"/>
          </a:p>
          <a:p>
            <a:r>
              <a:rPr lang="de-AT" sz="1800" dirty="0" smtClean="0"/>
              <a:t>Bildung eines Gender-Faktors  (Werte zwischen 1 = feminin und 2 = maskulin) </a:t>
            </a:r>
          </a:p>
          <a:p>
            <a:endParaRPr lang="de-AT" sz="1800" dirty="0" smtClean="0"/>
          </a:p>
          <a:p>
            <a:r>
              <a:rPr lang="de-AT" sz="1800" dirty="0" smtClean="0"/>
              <a:t>Korrelation mit w/m-Faktor: 0,471</a:t>
            </a:r>
          </a:p>
          <a:p>
            <a:r>
              <a:rPr lang="de-AT" sz="1800" dirty="0" smtClean="0"/>
              <a:t>Signifikanz: 0,009 – hoch signifikant</a:t>
            </a:r>
          </a:p>
          <a:p>
            <a:endParaRPr lang="de-AT" sz="1800" dirty="0"/>
          </a:p>
          <a:p>
            <a:r>
              <a:rPr lang="de-AT" sz="1800" dirty="0" smtClean="0"/>
              <a:t>Grün: w/m-Faktor: &lt;= -0,15</a:t>
            </a:r>
          </a:p>
          <a:p>
            <a:r>
              <a:rPr lang="de-AT" sz="1800" dirty="0" smtClean="0"/>
              <a:t>Blau: w/m-Faktor: &gt;= 0,15</a:t>
            </a:r>
          </a:p>
          <a:p>
            <a:endParaRPr lang="de-AT" sz="1800" dirty="0" smtClean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5008" y="214290"/>
            <a:ext cx="3143272" cy="6415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Gender-Faktor konstruieren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 smtClean="0"/>
              <a:t>13 Eigenschaftspaare:</a:t>
            </a:r>
          </a:p>
          <a:p>
            <a:endParaRPr lang="de-AT" dirty="0" smtClean="0"/>
          </a:p>
          <a:p>
            <a:r>
              <a:rPr lang="de-AT" dirty="0" smtClean="0"/>
              <a:t>Beispiele:</a:t>
            </a:r>
          </a:p>
          <a:p>
            <a:pPr lvl="1"/>
            <a:r>
              <a:rPr lang="de-AT" dirty="0"/>
              <a:t>Träumerisch/Realistisch</a:t>
            </a:r>
          </a:p>
          <a:p>
            <a:pPr>
              <a:buNone/>
            </a:pPr>
            <a:r>
              <a:rPr lang="de-AT" sz="2400" dirty="0" smtClean="0"/>
              <a:t>	Der </a:t>
            </a:r>
            <a:r>
              <a:rPr lang="de-AT" sz="2400" dirty="0"/>
              <a:t>w/m-Faktor korreliert </a:t>
            </a:r>
            <a:r>
              <a:rPr lang="de-AT" sz="2400" dirty="0" smtClean="0"/>
              <a:t>mit </a:t>
            </a:r>
            <a:r>
              <a:rPr lang="de-AT" sz="2400" dirty="0"/>
              <a:t>dieser Variabel am höchsten von allen Eigenschaftspaaren (0,479; </a:t>
            </a:r>
            <a:r>
              <a:rPr lang="de-AT" sz="2400" dirty="0" err="1"/>
              <a:t>Sig</a:t>
            </a:r>
            <a:r>
              <a:rPr lang="de-AT" sz="2400" dirty="0"/>
              <a:t>. </a:t>
            </a:r>
            <a:r>
              <a:rPr lang="de-AT" sz="2400" dirty="0" smtClean="0"/>
              <a:t>0,01)</a:t>
            </a:r>
          </a:p>
          <a:p>
            <a:pPr>
              <a:buNone/>
            </a:pPr>
            <a:r>
              <a:rPr lang="de-AT" sz="2400" dirty="0"/>
              <a:t>	</a:t>
            </a:r>
            <a:r>
              <a:rPr lang="de-AT" sz="2400" dirty="0" smtClean="0"/>
              <a:t> -&gt; Eigenschaften werden besonders </a:t>
            </a:r>
            <a:r>
              <a:rPr lang="de-AT" sz="2400" dirty="0"/>
              <a:t>stereotyp </a:t>
            </a:r>
            <a:r>
              <a:rPr lang="de-AT" sz="2400" dirty="0" smtClean="0"/>
              <a:t>verwendet </a:t>
            </a:r>
            <a:endParaRPr lang="de-AT" sz="2400" dirty="0"/>
          </a:p>
          <a:p>
            <a:pPr lvl="1"/>
            <a:r>
              <a:rPr lang="de-AT" dirty="0"/>
              <a:t>Sicherheitsbedürftig/Abenteuerlustig</a:t>
            </a:r>
          </a:p>
          <a:p>
            <a:pPr>
              <a:buNone/>
            </a:pPr>
            <a:r>
              <a:rPr lang="de-AT" dirty="0" smtClean="0"/>
              <a:t>	</a:t>
            </a:r>
            <a:r>
              <a:rPr lang="de-AT" sz="2400" dirty="0"/>
              <a:t>Der w/m-Faktor korreliert dabei mit dieser Variabel sehr hoch (0,384; </a:t>
            </a:r>
            <a:r>
              <a:rPr lang="de-AT" sz="2400" dirty="0" err="1"/>
              <a:t>Sig</a:t>
            </a:r>
            <a:r>
              <a:rPr lang="de-AT" sz="2400" dirty="0"/>
              <a:t>. 0,036). </a:t>
            </a:r>
            <a:r>
              <a:rPr lang="de-AT" sz="2400" dirty="0"/>
              <a:t>-&gt; Eigenschaftspaar wird besonders stereotyp </a:t>
            </a:r>
            <a:r>
              <a:rPr lang="de-AT" sz="2400" dirty="0" smtClean="0"/>
              <a:t>verwendet</a:t>
            </a:r>
            <a:endParaRPr lang="de-AT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Ergebnisse</a:t>
            </a:r>
            <a:endParaRPr lang="de-AT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686700" cy="2971807"/>
          </a:xfrm>
        </p:spPr>
        <p:txBody>
          <a:bodyPr>
            <a:normAutofit fontScale="77500" lnSpcReduction="20000"/>
          </a:bodyPr>
          <a:lstStyle/>
          <a:p>
            <a:r>
              <a:rPr lang="de-AT" dirty="0" smtClean="0"/>
              <a:t>Wir können davon ausgehen, dass Kinderbücher einen Beitrag zum Prozess des </a:t>
            </a:r>
            <a:r>
              <a:rPr lang="de-AT" dirty="0" err="1" smtClean="0"/>
              <a:t>Doing</a:t>
            </a:r>
            <a:r>
              <a:rPr lang="de-AT" dirty="0" smtClean="0"/>
              <a:t>-Gender leisten. </a:t>
            </a:r>
          </a:p>
          <a:p>
            <a:r>
              <a:rPr lang="de-AT" dirty="0" smtClean="0"/>
              <a:t>Die hohe Korrelation der beiden Faktoren ist zum größten Teil den Jungen zuzusprechen. Sie scheinen besonder</a:t>
            </a:r>
            <a:r>
              <a:rPr lang="de-AT" dirty="0" smtClean="0"/>
              <a:t>s stark mit maskulinen </a:t>
            </a:r>
            <a:r>
              <a:rPr lang="de-AT" dirty="0" err="1" smtClean="0"/>
              <a:t>Charakeren</a:t>
            </a:r>
            <a:r>
              <a:rPr lang="de-AT" dirty="0" smtClean="0"/>
              <a:t> konfrontiert zu werden.</a:t>
            </a:r>
          </a:p>
          <a:p>
            <a:r>
              <a:rPr lang="de-AT" dirty="0" smtClean="0"/>
              <a:t> Bei den Mädchen ist kein Zusammenhang sichtbar – sie lesen auch Bücher mit Charakteren des anderen sozialen Geschlechts.</a:t>
            </a:r>
          </a:p>
          <a:p>
            <a:pPr lvl="1"/>
            <a:r>
              <a:rPr lang="de-AT" dirty="0"/>
              <a:t>m</a:t>
            </a:r>
            <a:r>
              <a:rPr lang="de-AT" dirty="0" smtClean="0"/>
              <a:t>askuline Mädchen</a:t>
            </a:r>
          </a:p>
          <a:p>
            <a:pPr lvl="1"/>
            <a:r>
              <a:rPr lang="de-AT" dirty="0" smtClean="0"/>
              <a:t>Kein Tabu Bubenbücher zu lesen</a:t>
            </a:r>
          </a:p>
          <a:p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Bildschirmpräsentation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Umriss der Fragestellung</vt:lpstr>
      <vt:lpstr>Gibt es Unterschiede in Mädchen- und Bubenbücher?</vt:lpstr>
      <vt:lpstr>Gender-Faktor konstruieren</vt:lpstr>
      <vt:lpstr>Ergebnisse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Umriss der Fragestellung</dc:title>
  <dc:creator>Lukas</dc:creator>
  <cp:lastModifiedBy>Lukas</cp:lastModifiedBy>
  <cp:revision>12</cp:revision>
  <dcterms:created xsi:type="dcterms:W3CDTF">2013-01-07T17:07:04Z</dcterms:created>
  <dcterms:modified xsi:type="dcterms:W3CDTF">2013-01-07T19:05:13Z</dcterms:modified>
</cp:coreProperties>
</file>