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97" d="100"/>
          <a:sy n="97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607BF-DDD5-0A4C-36EA-CD76ADA51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4" name="textplaceholder 1">
            <a:extLst>
              <a:ext uri="{FF2B5EF4-FFF2-40B4-BE49-F238E27FC236}">
                <a16:creationId xmlns:a16="http://schemas.microsoft.com/office/drawing/2014/main" id="{FB7071CD-9031-BA78-F037-57A27EE4F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340768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14" name="textplaceholder 2">
            <a:extLst>
              <a:ext uri="{FF2B5EF4-FFF2-40B4-BE49-F238E27FC236}">
                <a16:creationId xmlns:a16="http://schemas.microsoft.com/office/drawing/2014/main" id="{C226D055-3665-7817-6AAB-3C987454C1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978562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15" name="textplaceholder 3">
            <a:extLst>
              <a:ext uri="{FF2B5EF4-FFF2-40B4-BE49-F238E27FC236}">
                <a16:creationId xmlns:a16="http://schemas.microsoft.com/office/drawing/2014/main" id="{52083718-1BBB-0ED5-4839-5A5EE6E0B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2616356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16" name="textplaceholder 4">
            <a:extLst>
              <a:ext uri="{FF2B5EF4-FFF2-40B4-BE49-F238E27FC236}">
                <a16:creationId xmlns:a16="http://schemas.microsoft.com/office/drawing/2014/main" id="{A8465FD2-F03E-3AAC-7298-290B3DCF64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3254150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17" name="textplaceholder 5">
            <a:extLst>
              <a:ext uri="{FF2B5EF4-FFF2-40B4-BE49-F238E27FC236}">
                <a16:creationId xmlns:a16="http://schemas.microsoft.com/office/drawing/2014/main" id="{1669DB38-E5CB-629F-D2DC-0B6A11BCA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3891944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18" name="textplaceholder 6">
            <a:extLst>
              <a:ext uri="{FF2B5EF4-FFF2-40B4-BE49-F238E27FC236}">
                <a16:creationId xmlns:a16="http://schemas.microsoft.com/office/drawing/2014/main" id="{77E915C8-B305-B109-7B7D-EF42FA9681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4529738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19" name="textplaceholder 7">
            <a:extLst>
              <a:ext uri="{FF2B5EF4-FFF2-40B4-BE49-F238E27FC236}">
                <a16:creationId xmlns:a16="http://schemas.microsoft.com/office/drawing/2014/main" id="{38034D53-0CD1-8144-E0E6-D158C05FDB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5167532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0" name="textplaceholder 8">
            <a:extLst>
              <a:ext uri="{FF2B5EF4-FFF2-40B4-BE49-F238E27FC236}">
                <a16:creationId xmlns:a16="http://schemas.microsoft.com/office/drawing/2014/main" id="{BC4FA963-8BF2-3EDF-F5FE-6E96F4C003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5805328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1" name="textplaceholder 9">
            <a:extLst>
              <a:ext uri="{FF2B5EF4-FFF2-40B4-BE49-F238E27FC236}">
                <a16:creationId xmlns:a16="http://schemas.microsoft.com/office/drawing/2014/main" id="{7105D0B2-5CE6-92A3-943A-16DDC09E6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1082" y="1340768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2" name="textplaceholder 10">
            <a:extLst>
              <a:ext uri="{FF2B5EF4-FFF2-40B4-BE49-F238E27FC236}">
                <a16:creationId xmlns:a16="http://schemas.microsoft.com/office/drawing/2014/main" id="{E9D27FB1-863D-FAAF-CD67-E86985D6E7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1082" y="1978562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3" name="textplaceholder 11">
            <a:extLst>
              <a:ext uri="{FF2B5EF4-FFF2-40B4-BE49-F238E27FC236}">
                <a16:creationId xmlns:a16="http://schemas.microsoft.com/office/drawing/2014/main" id="{2A38515C-BCC3-3847-832A-255BA007AF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1082" y="2616356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4" name="textplaceholder 12">
            <a:extLst>
              <a:ext uri="{FF2B5EF4-FFF2-40B4-BE49-F238E27FC236}">
                <a16:creationId xmlns:a16="http://schemas.microsoft.com/office/drawing/2014/main" id="{47CD7A11-3A65-3F5A-7394-81A67DC15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1082" y="3254150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5" name="textplaceholder 13">
            <a:extLst>
              <a:ext uri="{FF2B5EF4-FFF2-40B4-BE49-F238E27FC236}">
                <a16:creationId xmlns:a16="http://schemas.microsoft.com/office/drawing/2014/main" id="{5538B1B6-895E-6A92-9407-582382A079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1082" y="3891944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6" name="textplaceholder 14">
            <a:extLst>
              <a:ext uri="{FF2B5EF4-FFF2-40B4-BE49-F238E27FC236}">
                <a16:creationId xmlns:a16="http://schemas.microsoft.com/office/drawing/2014/main" id="{FBFDF2ED-5BC9-0C22-A532-347211872E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1082" y="4529738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7" name="textplaceholder 15">
            <a:extLst>
              <a:ext uri="{FF2B5EF4-FFF2-40B4-BE49-F238E27FC236}">
                <a16:creationId xmlns:a16="http://schemas.microsoft.com/office/drawing/2014/main" id="{83866DAE-6E9B-E3B9-9ED2-B93ABC26E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1082" y="5167532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  <p:sp>
        <p:nvSpPr>
          <p:cNvPr id="28" name="textplaceholder 16">
            <a:extLst>
              <a:ext uri="{FF2B5EF4-FFF2-40B4-BE49-F238E27FC236}">
                <a16:creationId xmlns:a16="http://schemas.microsoft.com/office/drawing/2014/main" id="{AEFA2761-8F43-D3C1-B8E0-23FC9A28E1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1082" y="5805328"/>
            <a:ext cx="5543550" cy="576000"/>
          </a:xfrm>
          <a:solidFill>
            <a:schemeClr val="tx1"/>
          </a:solidFill>
          <a:effectLst>
            <a:innerShdw dist="38100" dir="10800000">
              <a:schemeClr val="accent6"/>
            </a:innerShdw>
          </a:effectLst>
        </p:spPr>
        <p:txBody>
          <a:bodyPr lIns="180000" anchor="ctr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9890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97F8EE-DA5D-2DA3-854E-F74FCDDE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7" y="332657"/>
            <a:ext cx="11376645" cy="75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B3A62-C85F-43BD-DE35-C08CCF89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00" y="1340768"/>
            <a:ext cx="11376000" cy="5040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First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Second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7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Roboto" panose="02000000000000000000" pitchFamily="2" charset="0"/>
        <a:buChar char="⸐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Roboto" panose="02000000000000000000" pitchFamily="2" charset="0"/>
        <a:buChar char="⸐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Roboto" panose="02000000000000000000" pitchFamily="2" charset="0"/>
        <a:buChar char="⸐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Roboto" panose="02000000000000000000" pitchFamily="2" charset="0"/>
        <a:buChar char="⸐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Roboto" panose="02000000000000000000" pitchFamily="2" charset="0"/>
        <a:buChar char="⸐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Roboto" panose="02000000000000000000" pitchFamily="2" charset="0"/>
        <a:buChar char="⸐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Roboto" panose="02000000000000000000" pitchFamily="2" charset="0"/>
        <a:buChar char="⸐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pos="3749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PowerPoint Search Master">
  <a:themeElements>
    <a:clrScheme name="Benutzerdefiniert 26">
      <a:dk1>
        <a:srgbClr val="000000"/>
      </a:dk1>
      <a:lt1>
        <a:sysClr val="window" lastClr="FFFFFF"/>
      </a:lt1>
      <a:dk2>
        <a:srgbClr val="9A999D"/>
      </a:dk2>
      <a:lt2>
        <a:srgbClr val="74C0C5"/>
      </a:lt2>
      <a:accent1>
        <a:srgbClr val="124877"/>
      </a:accent1>
      <a:accent2>
        <a:srgbClr val="E91457"/>
      </a:accent2>
      <a:accent3>
        <a:srgbClr val="93274C"/>
      </a:accent3>
      <a:accent4>
        <a:srgbClr val="362457"/>
      </a:accent4>
      <a:accent5>
        <a:srgbClr val="FD7200"/>
      </a:accent5>
      <a:accent6>
        <a:srgbClr val="FDC300"/>
      </a:accent6>
      <a:hlink>
        <a:srgbClr val="FFFFFF"/>
      </a:hlink>
      <a:folHlink>
        <a:srgbClr val="74C0C5"/>
      </a:folHlink>
    </a:clrScheme>
    <a:fontScheme name="dgtal font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Roboto</vt:lpstr>
      <vt:lpstr>PowerPoint Search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Timm</dc:creator>
  <cp:lastModifiedBy>Fabian Timm</cp:lastModifiedBy>
  <cp:revision>2</cp:revision>
  <dcterms:created xsi:type="dcterms:W3CDTF">2024-11-23T19:27:09Z</dcterms:created>
  <dcterms:modified xsi:type="dcterms:W3CDTF">2024-11-23T20:36:27Z</dcterms:modified>
</cp:coreProperties>
</file>