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56" r:id="rId3"/>
    <p:sldId id="266" r:id="rId4"/>
    <p:sldId id="272" r:id="rId5"/>
    <p:sldId id="267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9" r:id="rId16"/>
    <p:sldId id="273" r:id="rId17"/>
    <p:sldId id="274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BD1F3-9F79-4474-9E44-51D5D55BBA11}" type="datetimeFigureOut">
              <a:rPr lang="tr-TR" smtClean="0"/>
              <a:t>10.01.2021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F16-E8CE-40AB-85B5-BBCAFEABCEDB}" type="slidenum">
              <a:rPr lang="tr-TR" smtClean="0"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Inventory Management System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chemeClr val="tx2"/>
              </a:solidFill>
            </a:endParaRPr>
          </a:p>
          <a:p>
            <a:r>
              <a:rPr lang="tr-TR" dirty="0" smtClean="0">
                <a:solidFill>
                  <a:schemeClr val="tx2"/>
                </a:solidFill>
              </a:rPr>
              <a:t>Gökay Şendil 17070006020	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endParaRPr lang="tr-TR" dirty="0" smtClean="0">
              <a:solidFill>
                <a:schemeClr val="tx2"/>
              </a:solidFill>
            </a:endParaRPr>
          </a:p>
          <a:p>
            <a:r>
              <a:rPr lang="tr-TR" dirty="0" smtClean="0">
                <a:solidFill>
                  <a:schemeClr val="tx2"/>
                </a:solidFill>
              </a:rPr>
              <a:t>Efe Nerman	17070006023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This page shows products </a:t>
            </a:r>
            <a:r>
              <a:rPr lang="en-US" dirty="0" smtClean="0">
                <a:solidFill>
                  <a:schemeClr val="tx2"/>
                </a:solidFill>
              </a:rPr>
              <a:t>It lists the product that the id matches, so you can delete and order operations.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4098" name="Picture 2" descr="C:\Users\MSI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073008" cy="38544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4797152"/>
            <a:ext cx="8229600" cy="118499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As you can see serkan’s id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number is 1 so if serkan login succesfully he </a:t>
            </a:r>
            <a:r>
              <a:rPr lang="en-US" dirty="0" smtClean="0">
                <a:solidFill>
                  <a:schemeClr val="tx2"/>
                </a:solidFill>
              </a:rPr>
              <a:t>can delete its own product or update it</a:t>
            </a:r>
            <a:r>
              <a:rPr lang="tr-TR" dirty="0" smtClean="0">
                <a:solidFill>
                  <a:schemeClr val="tx2"/>
                </a:solidFill>
              </a:rPr>
              <a:t>’s quantity </a:t>
            </a:r>
            <a:r>
              <a:rPr lang="en-US" dirty="0" smtClean="0">
                <a:solidFill>
                  <a:schemeClr val="tx2"/>
                </a:solidFill>
              </a:rPr>
              <a:t> when the order arrives.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4" name="Picture 2" descr="C:\Users\MSI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073008" cy="3854450"/>
          </a:xfrm>
          <a:prstGeom prst="rect">
            <a:avLst/>
          </a:prstGeom>
          <a:noFill/>
        </p:spPr>
      </p:pic>
      <p:pic>
        <p:nvPicPr>
          <p:cNvPr id="5122" name="Picture 2" descr="C:\Users\MSI\Desktop\Ekran görüntüsü 2021-01-10 1503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6675438" cy="4794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H</a:t>
            </a:r>
            <a:r>
              <a:rPr lang="en-US" dirty="0" smtClean="0">
                <a:solidFill>
                  <a:schemeClr val="tx2"/>
                </a:solidFill>
              </a:rPr>
              <a:t>e can choose his own product and delete it by </a:t>
            </a:r>
            <a:r>
              <a:rPr lang="tr-TR" dirty="0" smtClean="0">
                <a:solidFill>
                  <a:schemeClr val="tx2"/>
                </a:solidFill>
              </a:rPr>
              <a:t>pressing </a:t>
            </a:r>
            <a:r>
              <a:rPr lang="en-US" dirty="0" smtClean="0">
                <a:solidFill>
                  <a:schemeClr val="tx2"/>
                </a:solidFill>
              </a:rPr>
              <a:t>the delete button</a:t>
            </a:r>
            <a:r>
              <a:rPr lang="tr-TR" dirty="0" smtClean="0">
                <a:solidFill>
                  <a:schemeClr val="tx2"/>
                </a:solidFill>
              </a:rPr>
              <a:t> after pressing the button </a:t>
            </a:r>
            <a:r>
              <a:rPr lang="en-US" dirty="0" smtClean="0">
                <a:solidFill>
                  <a:schemeClr val="tx2"/>
                </a:solidFill>
              </a:rPr>
              <a:t>so the list was cleared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MSI\Desktop\serkanturs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4788024" cy="4077072"/>
          </a:xfrm>
          <a:prstGeom prst="rect">
            <a:avLst/>
          </a:prstGeom>
          <a:noFill/>
        </p:spPr>
      </p:pic>
      <p:pic>
        <p:nvPicPr>
          <p:cNvPr id="6147" name="Picture 3" descr="C:\Users\MSI\Desktop\serkantursu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0"/>
            <a:ext cx="4050492" cy="407707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71600" y="4725144"/>
            <a:ext cx="7211144" cy="12570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user can add products to the inventory in this window that opens after clicking the order product button.</a:t>
            </a:r>
            <a:endParaRPr lang="tr-TR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date he entered the application will appear automatically in the order window.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10242" name="Picture 2" descr="C:\Users\MSI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8016212" cy="450912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4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When the number of Coke was 25, 5 Coke was added and 30 Coke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11266" name="Picture 2" descr="C:\Users\MSI\Desktop\quant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749712" cy="486293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4338" name="Picture 2" descr="C:\Users\MSI\Desktop\orderst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217023" cy="619268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5362" name="Picture 2" descr="C:\Users\MSI\Desktop\ordercomp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36321" cy="604867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6386" name="Picture 2" descr="C:\Users\MSI\Desktop\finall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04664"/>
            <a:ext cx="9157494" cy="597666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699792" y="4653136"/>
            <a:ext cx="3776464" cy="1752600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This is the entrance window you if you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already sign up you can sign in easily but if you did not register you have to press sign up button firstly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MSI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8352928" cy="424847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068961"/>
            <a:ext cx="8229600" cy="1152128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his window is the </a:t>
            </a:r>
            <a:r>
              <a:rPr lang="tr-TR" dirty="0" smtClean="0">
                <a:solidFill>
                  <a:schemeClr val="tx2"/>
                </a:solidFill>
              </a:rPr>
              <a:t>Sign up </a:t>
            </a:r>
            <a:r>
              <a:rPr lang="en-US" dirty="0" smtClean="0">
                <a:solidFill>
                  <a:schemeClr val="tx2"/>
                </a:solidFill>
              </a:rPr>
              <a:t>window</a:t>
            </a:r>
            <a:r>
              <a:rPr lang="tr-TR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 user has to fill in all this information completely and transfer the information about his</a:t>
            </a:r>
            <a:r>
              <a:rPr lang="tr-TR" dirty="0" smtClean="0">
                <a:solidFill>
                  <a:schemeClr val="tx2"/>
                </a:solidFill>
              </a:rPr>
              <a:t>/her</a:t>
            </a:r>
            <a:r>
              <a:rPr lang="en-US" dirty="0" smtClean="0">
                <a:solidFill>
                  <a:schemeClr val="tx2"/>
                </a:solidFill>
              </a:rPr>
              <a:t> company to the database.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MSI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027738" cy="2797175"/>
          </a:xfrm>
          <a:prstGeom prst="rect">
            <a:avLst/>
          </a:prstGeom>
          <a:noFill/>
        </p:spPr>
      </p:pic>
      <p:pic>
        <p:nvPicPr>
          <p:cNvPr id="7171" name="Picture 3" descr="C:\Users\MSI\Desktop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7272808" cy="268307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If the user enters the wrong username or password, he</a:t>
            </a:r>
            <a:r>
              <a:rPr lang="tr-TR" dirty="0" smtClean="0">
                <a:solidFill>
                  <a:schemeClr val="tx2"/>
                </a:solidFill>
              </a:rPr>
              <a:t>/she</a:t>
            </a:r>
            <a:r>
              <a:rPr lang="en-US" dirty="0" smtClean="0">
                <a:solidFill>
                  <a:schemeClr val="tx2"/>
                </a:solidFill>
              </a:rPr>
              <a:t> will get an error like this.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13314" name="Picture 2" descr="C:\Users\MSI\Desktop\Ekran görüntüsü 2021-01-10 1646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60648"/>
            <a:ext cx="6408712" cy="396044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lang="tr-TR" dirty="0" smtClean="0">
                <a:solidFill>
                  <a:schemeClr val="tx2"/>
                </a:solidFill>
              </a:rPr>
              <a:t>After press the sign up button </a:t>
            </a:r>
            <a:r>
              <a:rPr lang="en-US" dirty="0" smtClean="0">
                <a:solidFill>
                  <a:schemeClr val="tx2"/>
                </a:solidFill>
              </a:rPr>
              <a:t>this message will appear and your information will be registered in the database.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8194" name="Picture 2" descr="C:\Users\MSI\Desktop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88640"/>
            <a:ext cx="5967413" cy="280511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218" name="Picture 2" descr="C:\Users\MSI\Desktop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136904" cy="1512168"/>
          </a:xfrm>
          <a:prstGeom prst="rect">
            <a:avLst/>
          </a:prstGeom>
          <a:noFill/>
        </p:spPr>
      </p:pic>
      <p:pic>
        <p:nvPicPr>
          <p:cNvPr id="9219" name="Picture 3" descr="C:\Users\MSI\Deskto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8357650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user does not have the product because he</a:t>
            </a:r>
            <a:r>
              <a:rPr lang="tr-TR" dirty="0" smtClean="0">
                <a:solidFill>
                  <a:schemeClr val="tx2"/>
                </a:solidFill>
              </a:rPr>
              <a:t>/she</a:t>
            </a:r>
            <a:r>
              <a:rPr lang="en-US" dirty="0" smtClean="0">
                <a:solidFill>
                  <a:schemeClr val="tx2"/>
                </a:solidFill>
              </a:rPr>
              <a:t> is new, he</a:t>
            </a:r>
            <a:r>
              <a:rPr lang="tr-TR" dirty="0" smtClean="0">
                <a:solidFill>
                  <a:schemeClr val="tx2"/>
                </a:solidFill>
              </a:rPr>
              <a:t>/she</a:t>
            </a:r>
            <a:r>
              <a:rPr lang="en-US" dirty="0" smtClean="0">
                <a:solidFill>
                  <a:schemeClr val="tx2"/>
                </a:solidFill>
              </a:rPr>
              <a:t> can fill the list after clicking the order product button and entering the information.</a:t>
            </a:r>
            <a:endParaRPr lang="tr-TR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On this screen, username, company name and company_branch appear below according to the information entered in the registration screen.</a:t>
            </a:r>
            <a:endParaRPr lang="tr-TR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12290" name="Picture 2" descr="C:\Users\MSI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6840760" cy="3974868"/>
          </a:xfrm>
          <a:prstGeom prst="rect">
            <a:avLst/>
          </a:prstGeom>
          <a:noFill/>
        </p:spPr>
      </p:pic>
      <p:pic>
        <p:nvPicPr>
          <p:cNvPr id="12293" name="Picture 5" descr="C:\Users\MSI\Desktop\dshkdhskhsjddhksjk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764704"/>
            <a:ext cx="5197475" cy="2005013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This is the sign in page </a:t>
            </a:r>
            <a:r>
              <a:rPr lang="en-US" dirty="0" smtClean="0">
                <a:solidFill>
                  <a:schemeClr val="tx2"/>
                </a:solidFill>
              </a:rPr>
              <a:t>If the information you entered matches the information in the database, you can</a:t>
            </a:r>
            <a:r>
              <a:rPr lang="tr-TR" dirty="0" smtClean="0">
                <a:solidFill>
                  <a:schemeClr val="tx2"/>
                </a:solidFill>
              </a:rPr>
              <a:t> easily </a:t>
            </a:r>
            <a:r>
              <a:rPr lang="en-US" dirty="0" smtClean="0">
                <a:solidFill>
                  <a:schemeClr val="tx2"/>
                </a:solidFill>
              </a:rPr>
              <a:t> log in.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2050" name="Picture 2" descr="C:\Users\MSI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839200" cy="448945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As you can see, the information matched and we saw the welcome text on the screen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MSI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7951" cy="39243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323</Words>
  <Application>Microsoft Office PowerPoint</Application>
  <PresentationFormat>Ekran Gösterisi (4:3)</PresentationFormat>
  <Paragraphs>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Inventory Management System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MSI</dc:creator>
  <cp:lastModifiedBy>MSI</cp:lastModifiedBy>
  <cp:revision>18</cp:revision>
  <dcterms:created xsi:type="dcterms:W3CDTF">2021-01-10T11:52:00Z</dcterms:created>
  <dcterms:modified xsi:type="dcterms:W3CDTF">2021-01-10T14:09:57Z</dcterms:modified>
</cp:coreProperties>
</file>