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9" r:id="rId6"/>
    <p:sldId id="274" r:id="rId7"/>
    <p:sldId id="260" r:id="rId8"/>
    <p:sldId id="262" r:id="rId9"/>
    <p:sldId id="263" r:id="rId10"/>
    <p:sldId id="269" r:id="rId11"/>
    <p:sldId id="270" r:id="rId12"/>
    <p:sldId id="267" r:id="rId13"/>
    <p:sldId id="265" r:id="rId14"/>
    <p:sldId id="275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elife\OneDrive\Fotos\Camera%20Roll\Eli%20y%20Agust&#237;n%202021-05-31%20at%2020.37.36.jpeg" TargetMode="External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elife\OneDrive\Fotos\Camera%20Roll\Eli%20y%20Agust&#237;n%202021-05-31%20at%2020.37.36.jpeg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0F712955-64EC-48AF-A764-D83C6FC15655}">
      <dgm:prSet phldrT="[Texto]"/>
      <dgm:spPr/>
      <dgm:t>
        <a:bodyPr/>
        <a:lstStyle/>
        <a:p>
          <a:r>
            <a:rPr lang="es-MX" dirty="0"/>
            <a:t>Analista</a:t>
          </a:r>
          <a:endParaRPr lang="es-CL" dirty="0"/>
        </a:p>
      </dgm:t>
    </dgm:pt>
    <dgm:pt modelId="{C61A32FE-EB0C-42B0-A1DD-F3EAA82A8440}" type="parTrans" cxnId="{5D25437A-6865-482D-964A-ACE94F9F9B65}">
      <dgm:prSet/>
      <dgm:spPr/>
      <dgm:t>
        <a:bodyPr/>
        <a:lstStyle/>
        <a:p>
          <a:endParaRPr lang="es-CL"/>
        </a:p>
      </dgm:t>
    </dgm:pt>
    <dgm:pt modelId="{A00ECC9C-D3C1-4388-8839-191F79718051}" type="sibTrans" cxnId="{5D25437A-6865-482D-964A-ACE94F9F9B65}">
      <dgm:prSet/>
      <dgm:spPr/>
      <dgm:t>
        <a:bodyPr/>
        <a:lstStyle/>
        <a:p>
          <a:endParaRPr lang="es-CL"/>
        </a:p>
      </dgm:t>
    </dgm:pt>
    <dgm:pt modelId="{EFDA8CF5-88B1-47E8-AF47-83B8CEC89907}">
      <dgm:prSet phldrT="[Texto]"/>
      <dgm:spPr/>
      <dgm:t>
        <a:bodyPr/>
        <a:lstStyle/>
        <a:p>
          <a:r>
            <a:rPr lang="es-MX" dirty="0"/>
            <a:t>Gestor de Proyectos Informáticos</a:t>
          </a:r>
          <a:endParaRPr lang="es-CL" dirty="0"/>
        </a:p>
      </dgm:t>
    </dgm:pt>
    <dgm:pt modelId="{9A032190-8B0B-4D92-87F4-F425EC1DC403}" type="parTrans" cxnId="{055F5AC6-5903-4406-8F4D-6ADC02CCC061}">
      <dgm:prSet/>
      <dgm:spPr/>
      <dgm:t>
        <a:bodyPr/>
        <a:lstStyle/>
        <a:p>
          <a:endParaRPr lang="es-CL"/>
        </a:p>
      </dgm:t>
    </dgm:pt>
    <dgm:pt modelId="{723DF77D-5ADF-4610-85E4-C9DDBA39E672}" type="sibTrans" cxnId="{055F5AC6-5903-4406-8F4D-6ADC02CCC061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Elizabeth Fenick Urra</a:t>
          </a:r>
          <a:endParaRPr lang="es-CL" dirty="0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0" presStyleCnt="1" custScaleX="67848" custScaleY="38625" custLinFactNeighborX="6510" custLinFactNeighborY="30956"/>
      <dgm:spPr/>
    </dgm:pt>
    <dgm:pt modelId="{3F97C059-D720-4D48-953F-B84D04D0BF79}" type="pres">
      <dgm:prSet presAssocID="{02A34BC0-F8BA-4A89-87A4-4F20079DFD06}" presName="img" presStyleLbl="fgImgPlace1" presStyleIdx="0" presStyleCnt="1" custScaleX="107590" custScaleY="46297" custLinFactNeighborX="-32962" custLinFactNeighborY="36576"/>
      <dgm:spPr>
        <a:blipFill>
          <a:blip xmlns:r="http://schemas.openxmlformats.org/officeDocument/2006/relationships"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CFFDF23F-D296-4CDF-8EE4-8A672559E207}" type="pres">
      <dgm:prSet presAssocID="{02A34BC0-F8BA-4A89-87A4-4F20079DFD06}" presName="text" presStyleLbl="node1" presStyleIdx="0" presStyleCnt="1">
        <dgm:presLayoutVars>
          <dgm:bulletEnabled val="1"/>
        </dgm:presLayoutVars>
      </dgm:prSet>
      <dgm:spPr/>
    </dgm:pt>
  </dgm:ptLst>
  <dgm:cxnLst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58FDDA6E-D3D9-40E5-95BF-D1E99FB693E2}" type="presOf" srcId="{EFDA8CF5-88B1-47E8-AF47-83B8CEC89907}" destId="{39AFE128-ACF6-44CA-B18B-64F5782CF210}" srcOrd="0" destOrd="2" presId="urn:microsoft.com/office/officeart/2005/8/layout/vList4"/>
    <dgm:cxn modelId="{0E2AE979-A66C-4CEC-BFF4-5B28BB7CD9EA}" srcId="{BE45140C-C326-4DAA-A267-498AD5117D68}" destId="{02A34BC0-F8BA-4A89-87A4-4F20079DFD06}" srcOrd="0" destOrd="0" parTransId="{9ADB496F-2DB6-4F16-8C91-2EB9CDF5F2F2}" sibTransId="{44AB630E-CD8B-4223-9F51-5EEE4E054B0A}"/>
    <dgm:cxn modelId="{5D25437A-6865-482D-964A-ACE94F9F9B65}" srcId="{02A34BC0-F8BA-4A89-87A4-4F20079DFD06}" destId="{0F712955-64EC-48AF-A764-D83C6FC15655}" srcOrd="0" destOrd="0" parTransId="{C61A32FE-EB0C-42B0-A1DD-F3EAA82A8440}" sibTransId="{A00ECC9C-D3C1-4388-8839-191F79718051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BF5967AA-7EFB-466B-ADBF-15D80374DC59}" type="presOf" srcId="{0F712955-64EC-48AF-A764-D83C6FC15655}" destId="{39AFE128-ACF6-44CA-B18B-64F5782CF210}" srcOrd="0" destOrd="1" presId="urn:microsoft.com/office/officeart/2005/8/layout/vList4"/>
    <dgm:cxn modelId="{055F5AC6-5903-4406-8F4D-6ADC02CCC061}" srcId="{02A34BC0-F8BA-4A89-87A4-4F20079DFD06}" destId="{EFDA8CF5-88B1-47E8-AF47-83B8CEC89907}" srcOrd="1" destOrd="0" parTransId="{9A032190-8B0B-4D92-87F4-F425EC1DC403}" sibTransId="{723DF77D-5ADF-4610-85E4-C9DDBA39E672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318EAEDF-0A67-4282-8705-8F8B512AC60B}" type="presOf" srcId="{0F712955-64EC-48AF-A764-D83C6FC15655}" destId="{CFFDF23F-D296-4CDF-8EE4-8A672559E207}" srcOrd="1" destOrd="1" presId="urn:microsoft.com/office/officeart/2005/8/layout/vList4"/>
    <dgm:cxn modelId="{86CB02F2-CA5B-4D0D-97BD-06213F65A23E}" type="presOf" srcId="{EFDA8CF5-88B1-47E8-AF47-83B8CEC89907}" destId="{CFFDF23F-D296-4CDF-8EE4-8A672559E207}" srcOrd="1" destOrd="2" presId="urn:microsoft.com/office/officeart/2005/8/layout/vList4"/>
    <dgm:cxn modelId="{158F6488-FF9D-4053-8FD1-E0DD5F22ECAD}" type="presParOf" srcId="{6E1E561E-88C1-49C6-A3F7-DE4B9AD43273}" destId="{41A67AC8-1DD7-4AB7-96A3-87B24035E3FA}" srcOrd="0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FE128-ACF6-44CA-B18B-64F5782CF210}">
      <dsp:nvSpPr>
        <dsp:cNvPr id="0" name=""/>
        <dsp:cNvSpPr/>
      </dsp:nvSpPr>
      <dsp:spPr>
        <a:xfrm>
          <a:off x="2155375" y="1495511"/>
          <a:ext cx="5245437" cy="1866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Elizabeth Fenick Urra</a:t>
          </a:r>
          <a:endParaRPr lang="es-CL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/>
            <a:t>Analista</a:t>
          </a:r>
          <a:endParaRPr lang="es-C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/>
            <a:t>Gestor de Proyectos Informáticos</a:t>
          </a:r>
          <a:endParaRPr lang="es-CL" sz="2300" kern="1200" dirty="0"/>
        </a:p>
      </dsp:txBody>
      <dsp:txXfrm>
        <a:off x="3532242" y="1495511"/>
        <a:ext cx="3868570" cy="1866008"/>
      </dsp:txXfrm>
    </dsp:sp>
    <dsp:sp modelId="{3F97C059-D720-4D48-953F-B84D04D0BF79}">
      <dsp:nvSpPr>
        <dsp:cNvPr id="0" name=""/>
        <dsp:cNvSpPr/>
      </dsp:nvSpPr>
      <dsp:spPr>
        <a:xfrm>
          <a:off x="323976" y="1451959"/>
          <a:ext cx="1663591" cy="17893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</a:t>
            </a:r>
            <a:r>
              <a:rPr lang="es-MX" sz="4400" dirty="0">
                <a:solidFill>
                  <a:srgbClr val="92D050"/>
                </a:solidFill>
              </a:rPr>
              <a:t>“IDMA.NET”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0DE08EA-34C0-3A6B-F81B-5EC27DF4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74" y="1928975"/>
            <a:ext cx="7042325" cy="4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 por el Cliente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E1D9C31-3DE2-9BDA-3387-D4954561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69" y="2464706"/>
            <a:ext cx="2495678" cy="15875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4283DE-209B-CEA1-215D-1FDBD5F43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5" y="2388815"/>
            <a:ext cx="2495678" cy="173936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247476-10DD-BD80-2C36-D48BB7E7E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456" y="4623653"/>
            <a:ext cx="3335369" cy="1865419"/>
          </a:xfrm>
          <a:prstGeom prst="rect">
            <a:avLst/>
          </a:prstGeom>
        </p:spPr>
      </p:pic>
      <p:pic>
        <p:nvPicPr>
          <p:cNvPr id="2" name="Picture 2" descr="Qué es GitHub y por qué es útil en la actualidad 💻 | HACK A BOSS">
            <a:extLst>
              <a:ext uri="{FF2B5EF4-FFF2-40B4-BE49-F238E27FC236}">
                <a16:creationId xmlns:a16="http://schemas.microsoft.com/office/drawing/2014/main" id="{B1F0A1F0-2C50-DAB3-C800-BE58B8FAA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60" y="4487552"/>
            <a:ext cx="3002280" cy="200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ómo comenzar con Visual Studio Code: una guía para principiantes">
            <a:extLst>
              <a:ext uri="{FF2B5EF4-FFF2-40B4-BE49-F238E27FC236}">
                <a16:creationId xmlns:a16="http://schemas.microsoft.com/office/drawing/2014/main" id="{8053B7E7-58B5-A967-D5DD-A01C9525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81" y="2614357"/>
            <a:ext cx="4300239" cy="13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91440" y="922713"/>
            <a:ext cx="1210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86809D-327F-E8FB-8463-980B101B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22" y="1618582"/>
            <a:ext cx="7751961" cy="45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6E0FC0-4092-7E78-210D-676FC9E38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22" y="1618582"/>
            <a:ext cx="8148129" cy="450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B72A0F-0D9D-2710-D2C1-39C8E3275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043" y="1618582"/>
            <a:ext cx="9212335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9FCD-31FE-D7F7-B86C-550D0A671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373B6AB5-9726-8CDF-CDED-F7595B7C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503D08-2962-D3F2-71DB-E350534D24B2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B55AE7-772E-F054-EAA8-9F456151B1B9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Obstáculos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5EFB764-570C-E958-51AF-112EC5FC3454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F06E72D-9CC1-299A-A0EF-A93EB31D0C23}"/>
              </a:ext>
            </a:extLst>
          </p:cNvPr>
          <p:cNvSpPr txBox="1"/>
          <p:nvPr/>
        </p:nvSpPr>
        <p:spPr>
          <a:xfrm>
            <a:off x="1" y="380544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Proyecciones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521A299-3EE5-7D84-1285-1239E51B154E}"/>
              </a:ext>
            </a:extLst>
          </p:cNvPr>
          <p:cNvSpPr/>
          <p:nvPr/>
        </p:nvSpPr>
        <p:spPr>
          <a:xfrm>
            <a:off x="274320" y="2040571"/>
            <a:ext cx="11639237" cy="1515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Coordinar los tiempos de trabajo con el equipo tecnológico de Idma y sus directivos.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Estandarizar la programación de cada uno de los módulos del proyecto.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270712D-ADE5-97D2-55B3-583F706F9DF1}"/>
              </a:ext>
            </a:extLst>
          </p:cNvPr>
          <p:cNvSpPr/>
          <p:nvPr/>
        </p:nvSpPr>
        <p:spPr>
          <a:xfrm>
            <a:off x="274321" y="4524752"/>
            <a:ext cx="11639236" cy="1886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Ampliar el desarrollo de los otros módulos que no fueron parte de este proyecto como: biblioteca, bodega, etc.</a:t>
            </a:r>
          </a:p>
        </p:txBody>
      </p:sp>
    </p:spTree>
    <p:extLst>
      <p:ext uri="{BB962C8B-B14F-4D97-AF65-F5344CB8AC3E}">
        <p14:creationId xmlns:p14="http://schemas.microsoft.com/office/powerpoint/2010/main" val="3352680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973895"/>
              </p:ext>
            </p:extLst>
          </p:nvPr>
        </p:nvGraphicFramePr>
        <p:xfrm>
          <a:off x="4023360" y="1230284"/>
          <a:ext cx="7731160" cy="483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92068-2CA3-06C6-8316-10AD08440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6793B950-9595-B6F0-34E5-AD5582BD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2FC4DA-2D17-3C05-AFBE-1127A05D4679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A08D11-ADFB-566C-B504-0EAB472E6C12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53A05E4-DBA3-D6E3-0507-A9FF4654CA21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ADD7C32-1DAD-07C5-5F36-F3E3BC05B055}"/>
              </a:ext>
            </a:extLst>
          </p:cNvPr>
          <p:cNvSpPr/>
          <p:nvPr/>
        </p:nvSpPr>
        <p:spPr>
          <a:xfrm>
            <a:off x="687653" y="2007372"/>
            <a:ext cx="10816691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Situación Actual</a:t>
            </a:r>
          </a:p>
          <a:p>
            <a:pPr lvl="0" algn="ctr"/>
            <a:endParaRPr lang="es-MX" u="sng" dirty="0"/>
          </a:p>
          <a:p>
            <a:pPr algn="just"/>
            <a:r>
              <a:rPr lang="es-MX" b="1" dirty="0"/>
              <a:t>El CFT </a:t>
            </a:r>
            <a:r>
              <a:rPr lang="es-MX" dirty="0"/>
              <a:t>Idma es una institución de educación superior con múltiples necesidades y en este momento presenta dificultades para centralizar y visualizar la información relativa a los planes estratégicos con sus ejes y objetivos. Esta situación genera inconvenientes de gestión que sus autoridades necesitan resolver para mejorar las acciones que desarrollan en cada una de las Direcciones de Área del Instituto.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ejes son: </a:t>
            </a:r>
          </a:p>
          <a:p>
            <a:pPr algn="just"/>
            <a:r>
              <a:rPr lang="es-MX" b="1" dirty="0"/>
              <a:t>Eje I: </a:t>
            </a:r>
            <a:r>
              <a:rPr lang="es-MX" dirty="0"/>
              <a:t>Innovación Académica</a:t>
            </a:r>
          </a:p>
          <a:p>
            <a:pPr algn="just"/>
            <a:r>
              <a:rPr lang="es-MX" sz="1800" b="1" dirty="0"/>
              <a:t>Eje II: </a:t>
            </a:r>
            <a:r>
              <a:rPr lang="es-MX" sz="1800" dirty="0"/>
              <a:t>Gestión de la Calidad y Recursos Institucionales</a:t>
            </a:r>
          </a:p>
          <a:p>
            <a:pPr algn="just"/>
            <a:r>
              <a:rPr lang="es-MX" b="1" dirty="0"/>
              <a:t>Eje III: </a:t>
            </a:r>
            <a:r>
              <a:rPr lang="es-MX" dirty="0"/>
              <a:t>Vinculación con el Medio e Innovación y Emprendimiento</a:t>
            </a:r>
            <a:endParaRPr lang="es-CL" sz="1800" dirty="0"/>
          </a:p>
        </p:txBody>
      </p:sp>
      <p:pic>
        <p:nvPicPr>
          <p:cNvPr id="2" name="Picture 2" descr="Proceso Acreditación IDMA | IDMA">
            <a:extLst>
              <a:ext uri="{FF2B5EF4-FFF2-40B4-BE49-F238E27FC236}">
                <a16:creationId xmlns:a16="http://schemas.microsoft.com/office/drawing/2014/main" id="{8C64A1D8-24C5-C30E-A09B-FD5E400F8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3978276"/>
            <a:ext cx="3631226" cy="20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87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C8EC1-9B45-8A72-400D-31FA83999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0E1AEF55-0D46-4923-205D-79F46241D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DB51A56-1393-F100-6357-9B4858C62FAF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DAEA5C-30A3-35DD-6965-DF29DB6A024A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C498274-FE3F-226A-1E8C-97309B19CE32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27DF9B0-9585-F5D3-2BA6-2EF876B7C9BD}"/>
              </a:ext>
            </a:extLst>
          </p:cNvPr>
          <p:cNvSpPr/>
          <p:nvPr/>
        </p:nvSpPr>
        <p:spPr>
          <a:xfrm>
            <a:off x="823841" y="1915127"/>
            <a:ext cx="10816691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algn="just"/>
            <a:r>
              <a:rPr lang="es-MX" b="1" dirty="0"/>
              <a:t>El CFT </a:t>
            </a:r>
            <a:r>
              <a:rPr lang="es-MX" dirty="0"/>
              <a:t>Idma requiere  del desarrollo de un sistema informático que estará enfocado en unificar la información de los planes estratégicos que se acuerden y revisen en las reuniones de cada dirección de IDMA a lo largo de sus sedes.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Con ello aumentar la disponibilidad de la información necesaria para la gestión de sus autoridades.</a:t>
            </a:r>
            <a:endParaRPr lang="es-CL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CL" sz="1800" dirty="0"/>
          </a:p>
        </p:txBody>
      </p:sp>
      <p:pic>
        <p:nvPicPr>
          <p:cNvPr id="2050" name="Picture 2" descr="Nombramiento Rector IDMA | IDMA">
            <a:extLst>
              <a:ext uri="{FF2B5EF4-FFF2-40B4-BE49-F238E27FC236}">
                <a16:creationId xmlns:a16="http://schemas.microsoft.com/office/drawing/2014/main" id="{379062D6-FE33-0A75-9222-0B67A32B3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232" y="4232125"/>
            <a:ext cx="1784088" cy="178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icio | IDMA">
            <a:extLst>
              <a:ext uri="{FF2B5EF4-FFF2-40B4-BE49-F238E27FC236}">
                <a16:creationId xmlns:a16="http://schemas.microsoft.com/office/drawing/2014/main" id="{C7F46020-B7C7-AA39-A255-FE827DFC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62" y="4148365"/>
            <a:ext cx="3735696" cy="186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31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380544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274320" y="2040571"/>
            <a:ext cx="11639237" cy="1515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0" i="0" dirty="0">
                <a:solidFill>
                  <a:schemeClr val="tx1"/>
                </a:solidFill>
                <a:effectLst/>
              </a:rPr>
              <a:t>Desarrollar una solución de software mediante la implementación de un aplicativo web que permita gestionar el desarrollo de los planes y ejes estratégicos del CFT IDMA.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274321" y="4524752"/>
            <a:ext cx="11639236" cy="1886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Efectuar un levantamiento de requerimientos asociados al proceso de elaboración de los planes estratégicos del CFT IDMA.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Diseñar la solución de software para la gestión y administración de los planes y ejes estratégicos del CFT IDMA.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Implementar el aplicativo web para la gestión y administración de los planes y ejes estratégicos del CFT IDMA.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9E0E-3804-AD62-EEB9-100756F7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E12474E-2573-DA90-33C1-514AB5902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5B444C6-3C62-4236-9526-D200245D4E4F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2165A3-01BB-EDC3-1A88-0C459BCC0526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E3793DF-7383-08F3-5C11-3043DBF12BF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A4A654E7-3563-2FB4-911D-B3D2500C884E}"/>
              </a:ext>
            </a:extLst>
          </p:cNvPr>
          <p:cNvSpPr txBox="1"/>
          <p:nvPr/>
        </p:nvSpPr>
        <p:spPr>
          <a:xfrm>
            <a:off x="0" y="377496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Limitaciones del Proyecto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0AD8B94-85EE-78D6-B869-AB2EFF90FA10}"/>
              </a:ext>
            </a:extLst>
          </p:cNvPr>
          <p:cNvSpPr/>
          <p:nvPr/>
        </p:nvSpPr>
        <p:spPr>
          <a:xfrm>
            <a:off x="274320" y="2040571"/>
            <a:ext cx="11639237" cy="1515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Esta sección del proyecto estará enfocada en el diseño, desarrollo e implementación de una vista dedicada a la gestión y visualización de planes estratégicos del CFT Idma. 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Permitirá a los usuarios analizar los objetivos, metas y KPIs de una organización, dando énfasis en la claridad, interacción y accesibilidad transversal de la información.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E4C2273-3FEA-746E-E70E-E9B6B0BE9816}"/>
              </a:ext>
            </a:extLst>
          </p:cNvPr>
          <p:cNvSpPr/>
          <p:nvPr/>
        </p:nvSpPr>
        <p:spPr>
          <a:xfrm>
            <a:off x="274321" y="4524752"/>
            <a:ext cx="11639236" cy="1886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 proyecto no considera abordar otros requerimientos que tiene IDMA. Por ejemplo, manejo de bodega, biblioteca, </a:t>
            </a:r>
            <a:r>
              <a:rPr lang="es-MX" dirty="0" err="1"/>
              <a:t>etc</a:t>
            </a:r>
            <a:endParaRPr lang="es-MX" dirty="0"/>
          </a:p>
          <a:p>
            <a:pPr algn="ctr"/>
            <a:r>
              <a:rPr lang="es-MX" dirty="0"/>
              <a:t> </a:t>
            </a:r>
          </a:p>
          <a:p>
            <a:pPr algn="ctr"/>
            <a:r>
              <a:rPr lang="es-MX" dirty="0"/>
              <a:t>Este módulo estará disponible sólo para los tomadores de decisiones y analistas.</a:t>
            </a:r>
          </a:p>
        </p:txBody>
      </p:sp>
    </p:spTree>
    <p:extLst>
      <p:ext uri="{BB962C8B-B14F-4D97-AF65-F5344CB8AC3E}">
        <p14:creationId xmlns:p14="http://schemas.microsoft.com/office/powerpoint/2010/main" val="1737449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</a:p>
          <a:p>
            <a:pPr algn="ctr"/>
            <a:r>
              <a:rPr lang="es-MX" sz="3600" dirty="0"/>
              <a:t>CASCADA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28974F28-19FD-9E80-CDA7-CC83D2AD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45" y="2574575"/>
            <a:ext cx="7442109" cy="39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343D4E2C-1ACD-F061-68B4-D193477B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98" y="1739892"/>
            <a:ext cx="854356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“IDMA.NET”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Modelo cliente servidor: ¿Qué es? Características, Ventajas y Desventajas">
            <a:extLst>
              <a:ext uri="{FF2B5EF4-FFF2-40B4-BE49-F238E27FC236}">
                <a16:creationId xmlns:a16="http://schemas.microsoft.com/office/drawing/2014/main" id="{45CE6553-E8CB-66E8-7B24-C776479EAC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 descr="Modelo cliente servidor: ¿Qué es? Características, Ventajas y Desventajas">
            <a:extLst>
              <a:ext uri="{FF2B5EF4-FFF2-40B4-BE49-F238E27FC236}">
                <a16:creationId xmlns:a16="http://schemas.microsoft.com/office/drawing/2014/main" id="{9A1FDAEE-C6C6-537B-7755-7A9388C4E7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600960" cy="26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7A6220-9C8A-FB78-AE86-A6001706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78" y="2058319"/>
            <a:ext cx="7100241" cy="44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542</Words>
  <Application>Microsoft Office PowerPoint</Application>
  <PresentationFormat>Panorámica</PresentationFormat>
  <Paragraphs>65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Eli Fenick Urra</cp:lastModifiedBy>
  <cp:revision>23</cp:revision>
  <dcterms:created xsi:type="dcterms:W3CDTF">2023-10-28T21:12:11Z</dcterms:created>
  <dcterms:modified xsi:type="dcterms:W3CDTF">2024-12-02T22:23:07Z</dcterms:modified>
</cp:coreProperties>
</file>