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3600450"/>
  <p:notesSz cx="6858000" cy="9144000"/>
  <p:defaultTextStyle>
    <a:defPPr>
      <a:defRPr lang="es-ES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Fernández Pascual" initials="EFP" lastIdx="1" clrIdx="0">
    <p:extLst>
      <p:ext uri="{19B8F6BF-5375-455C-9EA6-DF929625EA0E}">
        <p15:presenceInfo xmlns:p15="http://schemas.microsoft.com/office/powerpoint/2012/main" userId="Eduardo Fernández Pascu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8E180-8EC1-4E13-BA21-5BB8298B0C6C}" v="4" dt="2021-10-20T12:22:03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125" d="100"/>
          <a:sy n="125" d="100"/>
        </p:scale>
        <p:origin x="214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3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72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7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62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2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0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3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1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8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A5F5-D25D-4170-A82E-341BD5D26074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5344-B3DD-4731-877B-B77632EC4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03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86FB186-958D-4108-B82F-D8D859724608}"/>
              </a:ext>
            </a:extLst>
          </p:cNvPr>
          <p:cNvGrpSpPr/>
          <p:nvPr/>
        </p:nvGrpSpPr>
        <p:grpSpPr>
          <a:xfrm>
            <a:off x="1879127" y="-56268"/>
            <a:ext cx="3960000" cy="3960000"/>
            <a:chOff x="1879127" y="-56268"/>
            <a:chExt cx="3960000" cy="3960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90A035E-0A4D-497A-B896-0886FE336471}"/>
                </a:ext>
              </a:extLst>
            </p:cNvPr>
            <p:cNvSpPr/>
            <p:nvPr/>
          </p:nvSpPr>
          <p:spPr>
            <a:xfrm>
              <a:off x="1879127" y="-56268"/>
              <a:ext cx="3960000" cy="3960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3393">
              <a:off x="2195039" y="114933"/>
              <a:ext cx="357377" cy="1034262"/>
            </a:xfrm>
            <a:prstGeom prst="rect">
              <a:avLst/>
            </a:prstGeom>
            <a:noFill/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465" y="1374850"/>
              <a:ext cx="890050" cy="1065292"/>
            </a:xfrm>
            <a:prstGeom prst="rect">
              <a:avLst/>
            </a:prstGeom>
            <a:noFill/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082252" y="164020"/>
              <a:ext cx="539207" cy="879907"/>
            </a:xfrm>
            <a:prstGeom prst="rect">
              <a:avLst/>
            </a:prstGeom>
            <a:noFill/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3985">
              <a:off x="1950377" y="1589599"/>
              <a:ext cx="915695" cy="585152"/>
            </a:xfrm>
            <a:prstGeom prst="rect">
              <a:avLst/>
            </a:prstGeom>
            <a:noFill/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52278">
              <a:off x="2013453" y="2751740"/>
              <a:ext cx="687719" cy="763047"/>
            </a:xfrm>
            <a:prstGeom prst="rect">
              <a:avLst/>
            </a:prstGeom>
            <a:noFill/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10364">
              <a:off x="2933112" y="321624"/>
              <a:ext cx="873824" cy="647009"/>
            </a:xfrm>
            <a:prstGeom prst="rect">
              <a:avLst/>
            </a:prstGeom>
            <a:noFill/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440" y="2821459"/>
              <a:ext cx="607324" cy="626431"/>
            </a:xfrm>
            <a:prstGeom prst="rect">
              <a:avLst/>
            </a:prstGeom>
            <a:noFill/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95336" y="301807"/>
              <a:ext cx="756530" cy="604335"/>
            </a:xfrm>
            <a:prstGeom prst="rect">
              <a:avLst/>
            </a:prstGeom>
            <a:noFill/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9955" flipV="1">
              <a:off x="4045944" y="1394525"/>
              <a:ext cx="727413" cy="1001028"/>
            </a:xfrm>
            <a:prstGeom prst="rect">
              <a:avLst/>
            </a:prstGeom>
            <a:noFill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99318">
              <a:off x="3954891" y="2927174"/>
              <a:ext cx="861818" cy="474384"/>
            </a:xfrm>
            <a:prstGeom prst="rect">
              <a:avLst/>
            </a:prstGeom>
            <a:noFill/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83833" flipH="1">
              <a:off x="5069850" y="1289517"/>
              <a:ext cx="534794" cy="1173203"/>
            </a:xfrm>
            <a:prstGeom prst="rect">
              <a:avLst/>
            </a:prstGeom>
            <a:noFill/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016" y="2737944"/>
              <a:ext cx="699169" cy="83746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821945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Fernández Pascual</dc:creator>
  <cp:lastModifiedBy>EDUARDO FERNANDEZ PASCUAL</cp:lastModifiedBy>
  <cp:revision>8</cp:revision>
  <dcterms:created xsi:type="dcterms:W3CDTF">2021-03-17T17:55:28Z</dcterms:created>
  <dcterms:modified xsi:type="dcterms:W3CDTF">2021-10-20T12:23:11Z</dcterms:modified>
</cp:coreProperties>
</file>