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5516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606"/>
    <a:srgbClr val="C0B8AD"/>
    <a:srgbClr val="898271"/>
    <a:srgbClr val="9A03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47C54-1195-4BEF-8C17-C34062682BE6}" v="23" dt="2021-12-27T14:57:0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>
        <p:scale>
          <a:sx n="150" d="100"/>
          <a:sy n="150" d="100"/>
        </p:scale>
        <p:origin x="199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FERNANDEZ PASCUAL" userId="0e8328ed-56ff-4d0a-9c6e-ed6996099a11" providerId="ADAL" clId="{1DB47C54-1195-4BEF-8C17-C34062682BE6}"/>
    <pc:docChg chg="undo custSel addSld delSld modSld modMainMaster">
      <pc:chgData name="EDUARDO FERNANDEZ PASCUAL" userId="0e8328ed-56ff-4d0a-9c6e-ed6996099a11" providerId="ADAL" clId="{1DB47C54-1195-4BEF-8C17-C34062682BE6}" dt="2021-12-27T14:58:30.094" v="469" actId="1038"/>
      <pc:docMkLst>
        <pc:docMk/>
      </pc:docMkLst>
      <pc:sldChg chg="addSp delSp modSp mod">
        <pc:chgData name="EDUARDO FERNANDEZ PASCUAL" userId="0e8328ed-56ff-4d0a-9c6e-ed6996099a11" providerId="ADAL" clId="{1DB47C54-1195-4BEF-8C17-C34062682BE6}" dt="2021-12-27T14:58:30.094" v="469" actId="1038"/>
        <pc:sldMkLst>
          <pc:docMk/>
          <pc:sldMk cId="2811933558" sldId="256"/>
        </pc:sldMkLst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13" creationId="{109C1BE9-BAA8-4CAC-A276-CD804B9387EC}"/>
          </ac:spMkLst>
        </pc:spChg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14" creationId="{DEA92111-46C1-4A1C-9E90-F7F61ADA2971}"/>
          </ac:spMkLst>
        </pc:spChg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15" creationId="{5020BDCA-888A-4026-9469-430B53C09204}"/>
          </ac:spMkLst>
        </pc:spChg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16" creationId="{59475EDC-CEA0-45A4-8C95-70D78486D52F}"/>
          </ac:spMkLst>
        </pc:spChg>
        <pc:spChg chg="mod topLvl">
          <ac:chgData name="EDUARDO FERNANDEZ PASCUAL" userId="0e8328ed-56ff-4d0a-9c6e-ed6996099a11" providerId="ADAL" clId="{1DB47C54-1195-4BEF-8C17-C34062682BE6}" dt="2021-12-27T14:58:30.094" v="469" actId="1038"/>
          <ac:spMkLst>
            <pc:docMk/>
            <pc:sldMk cId="2811933558" sldId="256"/>
            <ac:spMk id="17" creationId="{44DEE752-2207-4F8D-B9AD-1FA3EF66D549}"/>
          </ac:spMkLst>
        </pc:spChg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18" creationId="{F5BB3591-B377-4167-89AA-BBEC62F855DC}"/>
          </ac:spMkLst>
        </pc:spChg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19" creationId="{16991358-A82D-4A96-986D-059CA009BE5F}"/>
          </ac:spMkLst>
        </pc:spChg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20" creationId="{84D2E3A9-502C-4E09-A9F8-A53994813A2B}"/>
          </ac:spMkLst>
        </pc:spChg>
        <pc:spChg chg="mod topLvl">
          <ac:chgData name="EDUARDO FERNANDEZ PASCUAL" userId="0e8328ed-56ff-4d0a-9c6e-ed6996099a11" providerId="ADAL" clId="{1DB47C54-1195-4BEF-8C17-C34062682BE6}" dt="2021-12-27T14:57:09.035" v="427" actId="14826"/>
          <ac:spMkLst>
            <pc:docMk/>
            <pc:sldMk cId="2811933558" sldId="256"/>
            <ac:spMk id="21" creationId="{D5A943AF-4F81-4159-8F66-1ED2D2C6A2A9}"/>
          </ac:spMkLst>
        </pc:spChg>
        <pc:spChg chg="add mod topLvl">
          <ac:chgData name="EDUARDO FERNANDEZ PASCUAL" userId="0e8328ed-56ff-4d0a-9c6e-ed6996099a11" providerId="ADAL" clId="{1DB47C54-1195-4BEF-8C17-C34062682BE6}" dt="2021-12-27T14:58:25.574" v="460" actId="1038"/>
          <ac:spMkLst>
            <pc:docMk/>
            <pc:sldMk cId="2811933558" sldId="256"/>
            <ac:spMk id="26" creationId="{5A8CC527-3436-4AFD-B554-0455ED0E32E5}"/>
          </ac:spMkLst>
        </pc:spChg>
        <pc:grpChg chg="del mod topLvl">
          <ac:chgData name="EDUARDO FERNANDEZ PASCUAL" userId="0e8328ed-56ff-4d0a-9c6e-ed6996099a11" providerId="ADAL" clId="{1DB47C54-1195-4BEF-8C17-C34062682BE6}" dt="2021-12-27T14:49:39.802" v="314" actId="165"/>
          <ac:grpSpMkLst>
            <pc:docMk/>
            <pc:sldMk cId="2811933558" sldId="256"/>
            <ac:grpSpMk id="12" creationId="{464DFBF0-5868-4EFB-A86F-D4E304B6B1A0}"/>
          </ac:grpSpMkLst>
        </pc:grpChg>
        <pc:grpChg chg="add del mod">
          <ac:chgData name="EDUARDO FERNANDEZ PASCUAL" userId="0e8328ed-56ff-4d0a-9c6e-ed6996099a11" providerId="ADAL" clId="{1DB47C54-1195-4BEF-8C17-C34062682BE6}" dt="2021-12-27T14:39:05.279" v="36" actId="165"/>
          <ac:grpSpMkLst>
            <pc:docMk/>
            <pc:sldMk cId="2811933558" sldId="256"/>
            <ac:grpSpMk id="22" creationId="{511990D8-8B50-4029-BB37-DD9A0C90F9F4}"/>
          </ac:grpSpMkLst>
        </pc:grpChg>
        <pc:grpChg chg="add del mod">
          <ac:chgData name="EDUARDO FERNANDEZ PASCUAL" userId="0e8328ed-56ff-4d0a-9c6e-ed6996099a11" providerId="ADAL" clId="{1DB47C54-1195-4BEF-8C17-C34062682BE6}" dt="2021-12-27T14:44:23.372" v="205" actId="165"/>
          <ac:grpSpMkLst>
            <pc:docMk/>
            <pc:sldMk cId="2811933558" sldId="256"/>
            <ac:grpSpMk id="23" creationId="{5989D2B8-185E-406D-A962-E42C65B19E8F}"/>
          </ac:grpSpMkLst>
        </pc:grpChg>
        <pc:grpChg chg="add del mod topLvl">
          <ac:chgData name="EDUARDO FERNANDEZ PASCUAL" userId="0e8328ed-56ff-4d0a-9c6e-ed6996099a11" providerId="ADAL" clId="{1DB47C54-1195-4BEF-8C17-C34062682BE6}" dt="2021-12-27T14:47:51.878" v="264" actId="165"/>
          <ac:grpSpMkLst>
            <pc:docMk/>
            <pc:sldMk cId="2811933558" sldId="256"/>
            <ac:grpSpMk id="27" creationId="{5638C35D-DE5B-4961-A5AF-2806CD4EE91F}"/>
          </ac:grpSpMkLst>
        </pc:grpChg>
        <pc:grpChg chg="add del mod topLvl">
          <ac:chgData name="EDUARDO FERNANDEZ PASCUAL" userId="0e8328ed-56ff-4d0a-9c6e-ed6996099a11" providerId="ADAL" clId="{1DB47C54-1195-4BEF-8C17-C34062682BE6}" dt="2021-12-27T14:47:49.550" v="263" actId="165"/>
          <ac:grpSpMkLst>
            <pc:docMk/>
            <pc:sldMk cId="2811933558" sldId="256"/>
            <ac:grpSpMk id="28" creationId="{6128DDD7-1888-4517-AD88-74E26BAB48A9}"/>
          </ac:grpSpMkLst>
        </pc:grpChg>
        <pc:grpChg chg="add del mod">
          <ac:chgData name="EDUARDO FERNANDEZ PASCUAL" userId="0e8328ed-56ff-4d0a-9c6e-ed6996099a11" providerId="ADAL" clId="{1DB47C54-1195-4BEF-8C17-C34062682BE6}" dt="2021-12-27T14:47:37.477" v="262" actId="165"/>
          <ac:grpSpMkLst>
            <pc:docMk/>
            <pc:sldMk cId="2811933558" sldId="256"/>
            <ac:grpSpMk id="29" creationId="{0775A8AF-7081-47AB-9D0E-6F2063708C3A}"/>
          </ac:grpSpMkLst>
        </pc:grpChg>
        <pc:grpChg chg="add mod">
          <ac:chgData name="EDUARDO FERNANDEZ PASCUAL" userId="0e8328ed-56ff-4d0a-9c6e-ed6996099a11" providerId="ADAL" clId="{1DB47C54-1195-4BEF-8C17-C34062682BE6}" dt="2021-12-27T14:57:09.035" v="427" actId="14826"/>
          <ac:grpSpMkLst>
            <pc:docMk/>
            <pc:sldMk cId="2811933558" sldId="256"/>
            <ac:grpSpMk id="30" creationId="{EED77DEF-6957-4101-A0DD-893F51DBB7FA}"/>
          </ac:grpSpMkLst>
        </pc:grpChg>
        <pc:picChg chg="mod topLvl">
          <ac:chgData name="EDUARDO FERNANDEZ PASCUAL" userId="0e8328ed-56ff-4d0a-9c6e-ed6996099a11" providerId="ADAL" clId="{1DB47C54-1195-4BEF-8C17-C34062682BE6}" dt="2021-12-27T14:57:09.035" v="427" actId="14826"/>
          <ac:picMkLst>
            <pc:docMk/>
            <pc:sldMk cId="2811933558" sldId="256"/>
            <ac:picMk id="5" creationId="{3789805D-27F5-4015-B608-6F12AA7C2FFB}"/>
          </ac:picMkLst>
        </pc:picChg>
        <pc:picChg chg="mod topLvl">
          <ac:chgData name="EDUARDO FERNANDEZ PASCUAL" userId="0e8328ed-56ff-4d0a-9c6e-ed6996099a11" providerId="ADAL" clId="{1DB47C54-1195-4BEF-8C17-C34062682BE6}" dt="2021-12-27T14:57:09.035" v="427" actId="14826"/>
          <ac:picMkLst>
            <pc:docMk/>
            <pc:sldMk cId="2811933558" sldId="256"/>
            <ac:picMk id="7" creationId="{C7E0F5F6-68A2-4B2C-8E9B-6A9C1CB04415}"/>
          </ac:picMkLst>
        </pc:picChg>
        <pc:picChg chg="mod topLvl">
          <ac:chgData name="EDUARDO FERNANDEZ PASCUAL" userId="0e8328ed-56ff-4d0a-9c6e-ed6996099a11" providerId="ADAL" clId="{1DB47C54-1195-4BEF-8C17-C34062682BE6}" dt="2021-12-27T14:57:09.035" v="427" actId="14826"/>
          <ac:picMkLst>
            <pc:docMk/>
            <pc:sldMk cId="2811933558" sldId="256"/>
            <ac:picMk id="9" creationId="{76B591AA-F128-418D-A512-3DED3E8A5F1D}"/>
          </ac:picMkLst>
        </pc:picChg>
        <pc:picChg chg="mod topLvl">
          <ac:chgData name="EDUARDO FERNANDEZ PASCUAL" userId="0e8328ed-56ff-4d0a-9c6e-ed6996099a11" providerId="ADAL" clId="{1DB47C54-1195-4BEF-8C17-C34062682BE6}" dt="2021-12-27T14:57:09.035" v="427" actId="14826"/>
          <ac:picMkLst>
            <pc:docMk/>
            <pc:sldMk cId="2811933558" sldId="256"/>
            <ac:picMk id="11" creationId="{A045023E-3344-4444-89C2-0D2911CAB534}"/>
          </ac:picMkLst>
        </pc:picChg>
        <pc:picChg chg="add mod topLvl">
          <ac:chgData name="EDUARDO FERNANDEZ PASCUAL" userId="0e8328ed-56ff-4d0a-9c6e-ed6996099a11" providerId="ADAL" clId="{1DB47C54-1195-4BEF-8C17-C34062682BE6}" dt="2021-12-27T14:57:09.035" v="427" actId="14826"/>
          <ac:picMkLst>
            <pc:docMk/>
            <pc:sldMk cId="2811933558" sldId="256"/>
            <ac:picMk id="25" creationId="{7D17B3BF-BA9E-4468-B2F0-BE5F211E03D2}"/>
          </ac:picMkLst>
        </pc:picChg>
      </pc:sldChg>
      <pc:sldChg chg="delSp new del mod">
        <pc:chgData name="EDUARDO FERNANDEZ PASCUAL" userId="0e8328ed-56ff-4d0a-9c6e-ed6996099a11" providerId="ADAL" clId="{1DB47C54-1195-4BEF-8C17-C34062682BE6}" dt="2021-12-27T14:42:12.485" v="81" actId="2696"/>
        <pc:sldMkLst>
          <pc:docMk/>
          <pc:sldMk cId="703737708" sldId="257"/>
        </pc:sldMkLst>
        <pc:spChg chg="del">
          <ac:chgData name="EDUARDO FERNANDEZ PASCUAL" userId="0e8328ed-56ff-4d0a-9c6e-ed6996099a11" providerId="ADAL" clId="{1DB47C54-1195-4BEF-8C17-C34062682BE6}" dt="2021-12-27T14:41:51.767" v="79" actId="478"/>
          <ac:spMkLst>
            <pc:docMk/>
            <pc:sldMk cId="703737708" sldId="257"/>
            <ac:spMk id="2" creationId="{23E5D844-DB87-4FAC-9EAF-5BB5ECAE9C21}"/>
          </ac:spMkLst>
        </pc:spChg>
        <pc:spChg chg="del">
          <ac:chgData name="EDUARDO FERNANDEZ PASCUAL" userId="0e8328ed-56ff-4d0a-9c6e-ed6996099a11" providerId="ADAL" clId="{1DB47C54-1195-4BEF-8C17-C34062682BE6}" dt="2021-12-27T14:41:53.938" v="80" actId="478"/>
          <ac:spMkLst>
            <pc:docMk/>
            <pc:sldMk cId="703737708" sldId="257"/>
            <ac:spMk id="3" creationId="{482603F8-E170-403F-847C-13A848FA0807}"/>
          </ac:spMkLst>
        </pc:spChg>
      </pc:sldChg>
      <pc:sldMasterChg chg="modSp modSldLayout">
        <pc:chgData name="EDUARDO FERNANDEZ PASCUAL" userId="0e8328ed-56ff-4d0a-9c6e-ed6996099a11" providerId="ADAL" clId="{1DB47C54-1195-4BEF-8C17-C34062682BE6}" dt="2021-12-27T14:40:36.918" v="40"/>
        <pc:sldMasterMkLst>
          <pc:docMk/>
          <pc:sldMasterMk cId="1161036537" sldId="2147483672"/>
        </pc:sldMasterMkLst>
        <pc:spChg chg="mod">
          <ac:chgData name="EDUARDO FERNANDEZ PASCUAL" userId="0e8328ed-56ff-4d0a-9c6e-ed6996099a11" providerId="ADAL" clId="{1DB47C54-1195-4BEF-8C17-C34062682BE6}" dt="2021-12-27T14:40:36.918" v="40"/>
          <ac:spMkLst>
            <pc:docMk/>
            <pc:sldMasterMk cId="1161036537" sldId="2147483672"/>
            <ac:spMk id="2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0:36.918" v="40"/>
          <ac:spMkLst>
            <pc:docMk/>
            <pc:sldMasterMk cId="1161036537" sldId="2147483672"/>
            <ac:spMk id="3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0:36.918" v="40"/>
          <ac:spMkLst>
            <pc:docMk/>
            <pc:sldMasterMk cId="1161036537" sldId="2147483672"/>
            <ac:spMk id="4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0:36.918" v="40"/>
          <ac:spMkLst>
            <pc:docMk/>
            <pc:sldMasterMk cId="1161036537" sldId="2147483672"/>
            <ac:spMk id="5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0:36.918" v="40"/>
          <ac:spMkLst>
            <pc:docMk/>
            <pc:sldMasterMk cId="1161036537" sldId="2147483672"/>
            <ac:spMk id="6" creationId="{00000000-0000-0000-0000-000000000000}"/>
          </ac:spMkLst>
        </pc:spChg>
        <pc:sldLayoutChg chg="modSp">
          <pc:chgData name="EDUARDO FERNANDEZ PASCUAL" userId="0e8328ed-56ff-4d0a-9c6e-ed6996099a11" providerId="ADAL" clId="{1DB47C54-1195-4BEF-8C17-C34062682BE6}" dt="2021-12-27T14:40:36.918" v="40"/>
          <pc:sldLayoutMkLst>
            <pc:docMk/>
            <pc:sldMasterMk cId="1161036537" sldId="2147483672"/>
            <pc:sldLayoutMk cId="3609495897" sldId="2147483673"/>
          </pc:sldLayoutMkLst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3609495897" sldId="2147483673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3609495897" sldId="2147483673"/>
              <ac:spMk id="3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0:36.918" v="40"/>
          <pc:sldLayoutMkLst>
            <pc:docMk/>
            <pc:sldMasterMk cId="1161036537" sldId="2147483672"/>
            <pc:sldLayoutMk cId="3119689917" sldId="2147483675"/>
          </pc:sldLayoutMkLst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3119689917" sldId="2147483675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3119689917" sldId="2147483675"/>
              <ac:spMk id="3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0:36.918" v="40"/>
          <pc:sldLayoutMkLst>
            <pc:docMk/>
            <pc:sldMasterMk cId="1161036537" sldId="2147483672"/>
            <pc:sldLayoutMk cId="1833935775" sldId="2147483676"/>
          </pc:sldLayoutMkLst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1833935775" sldId="2147483676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1833935775" sldId="2147483676"/>
              <ac:spMk id="4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0:36.918" v="40"/>
          <pc:sldLayoutMkLst>
            <pc:docMk/>
            <pc:sldMasterMk cId="1161036537" sldId="2147483672"/>
            <pc:sldLayoutMk cId="2652517746" sldId="2147483677"/>
          </pc:sldLayoutMkLst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2652517746" sldId="2147483677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2652517746" sldId="2147483677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2652517746" sldId="2147483677"/>
              <ac:spMk id="4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2652517746" sldId="2147483677"/>
              <ac:spMk id="5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2652517746" sldId="2147483677"/>
              <ac:spMk id="6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0:36.918" v="40"/>
          <pc:sldLayoutMkLst>
            <pc:docMk/>
            <pc:sldMasterMk cId="1161036537" sldId="2147483672"/>
            <pc:sldLayoutMk cId="4116908784" sldId="2147483680"/>
          </pc:sldLayoutMkLst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4116908784" sldId="2147483680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4116908784" sldId="2147483680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4116908784" sldId="2147483680"/>
              <ac:spMk id="4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0:36.918" v="40"/>
          <pc:sldLayoutMkLst>
            <pc:docMk/>
            <pc:sldMasterMk cId="1161036537" sldId="2147483672"/>
            <pc:sldLayoutMk cId="4276106401" sldId="2147483681"/>
          </pc:sldLayoutMkLst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4276106401" sldId="2147483681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4276106401" sldId="2147483681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4276106401" sldId="2147483681"/>
              <ac:spMk id="4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0:36.918" v="40"/>
          <pc:sldLayoutMkLst>
            <pc:docMk/>
            <pc:sldMasterMk cId="1161036537" sldId="2147483672"/>
            <pc:sldLayoutMk cId="344179274" sldId="2147483683"/>
          </pc:sldLayoutMkLst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344179274" sldId="2147483683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0:36.918" v="40"/>
            <ac:spMkLst>
              <pc:docMk/>
              <pc:sldMasterMk cId="1161036537" sldId="2147483672"/>
              <pc:sldLayoutMk cId="344179274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DUARDO FERNANDEZ PASCUAL" userId="0e8328ed-56ff-4d0a-9c6e-ed6996099a11" providerId="ADAL" clId="{1DB47C54-1195-4BEF-8C17-C34062682BE6}" dt="2021-12-27T14:43:51.440" v="189"/>
        <pc:sldMasterMkLst>
          <pc:docMk/>
          <pc:sldMasterMk cId="2806117454" sldId="2147483696"/>
        </pc:sldMasterMkLst>
        <pc:spChg chg="mod">
          <ac:chgData name="EDUARDO FERNANDEZ PASCUAL" userId="0e8328ed-56ff-4d0a-9c6e-ed6996099a11" providerId="ADAL" clId="{1DB47C54-1195-4BEF-8C17-C34062682BE6}" dt="2021-12-27T14:43:51.440" v="189"/>
          <ac:spMkLst>
            <pc:docMk/>
            <pc:sldMasterMk cId="2806117454" sldId="2147483696"/>
            <ac:spMk id="2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3:51.440" v="189"/>
          <ac:spMkLst>
            <pc:docMk/>
            <pc:sldMasterMk cId="2806117454" sldId="2147483696"/>
            <ac:spMk id="3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3:51.440" v="189"/>
          <ac:spMkLst>
            <pc:docMk/>
            <pc:sldMasterMk cId="2806117454" sldId="2147483696"/>
            <ac:spMk id="4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3:51.440" v="189"/>
          <ac:spMkLst>
            <pc:docMk/>
            <pc:sldMasterMk cId="2806117454" sldId="2147483696"/>
            <ac:spMk id="5" creationId="{00000000-0000-0000-0000-000000000000}"/>
          </ac:spMkLst>
        </pc:spChg>
        <pc:spChg chg="mod">
          <ac:chgData name="EDUARDO FERNANDEZ PASCUAL" userId="0e8328ed-56ff-4d0a-9c6e-ed6996099a11" providerId="ADAL" clId="{1DB47C54-1195-4BEF-8C17-C34062682BE6}" dt="2021-12-27T14:43:51.440" v="189"/>
          <ac:spMkLst>
            <pc:docMk/>
            <pc:sldMasterMk cId="2806117454" sldId="2147483696"/>
            <ac:spMk id="6" creationId="{00000000-0000-0000-0000-000000000000}"/>
          </ac:spMkLst>
        </pc:spChg>
        <pc:sldLayoutChg chg="modSp">
          <pc:chgData name="EDUARDO FERNANDEZ PASCUAL" userId="0e8328ed-56ff-4d0a-9c6e-ed6996099a11" providerId="ADAL" clId="{1DB47C54-1195-4BEF-8C17-C34062682BE6}" dt="2021-12-27T14:43:51.440" v="189"/>
          <pc:sldLayoutMkLst>
            <pc:docMk/>
            <pc:sldMasterMk cId="2806117454" sldId="2147483696"/>
            <pc:sldLayoutMk cId="1021602275" sldId="2147483697"/>
          </pc:sldLayoutMkLst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021602275" sldId="2147483697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021602275" sldId="2147483697"/>
              <ac:spMk id="3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3:51.440" v="189"/>
          <pc:sldLayoutMkLst>
            <pc:docMk/>
            <pc:sldMasterMk cId="2806117454" sldId="2147483696"/>
            <pc:sldLayoutMk cId="1511527598" sldId="2147483699"/>
          </pc:sldLayoutMkLst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511527598" sldId="2147483699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511527598" sldId="2147483699"/>
              <ac:spMk id="3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3:51.440" v="189"/>
          <pc:sldLayoutMkLst>
            <pc:docMk/>
            <pc:sldMasterMk cId="2806117454" sldId="2147483696"/>
            <pc:sldLayoutMk cId="1394953405" sldId="2147483700"/>
          </pc:sldLayoutMkLst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394953405" sldId="2147483700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394953405" sldId="2147483700"/>
              <ac:spMk id="4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3:51.440" v="189"/>
          <pc:sldLayoutMkLst>
            <pc:docMk/>
            <pc:sldMasterMk cId="2806117454" sldId="2147483696"/>
            <pc:sldLayoutMk cId="2565885352" sldId="2147483701"/>
          </pc:sldLayoutMkLst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2565885352" sldId="2147483701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2565885352" sldId="2147483701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2565885352" sldId="2147483701"/>
              <ac:spMk id="4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2565885352" sldId="2147483701"/>
              <ac:spMk id="5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2565885352" sldId="2147483701"/>
              <ac:spMk id="6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3:51.440" v="189"/>
          <pc:sldLayoutMkLst>
            <pc:docMk/>
            <pc:sldMasterMk cId="2806117454" sldId="2147483696"/>
            <pc:sldLayoutMk cId="1588851023" sldId="2147483704"/>
          </pc:sldLayoutMkLst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588851023" sldId="2147483704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588851023" sldId="2147483704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1588851023" sldId="2147483704"/>
              <ac:spMk id="4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3:51.440" v="189"/>
          <pc:sldLayoutMkLst>
            <pc:docMk/>
            <pc:sldMasterMk cId="2806117454" sldId="2147483696"/>
            <pc:sldLayoutMk cId="3393416169" sldId="2147483705"/>
          </pc:sldLayoutMkLst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3393416169" sldId="2147483705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3393416169" sldId="2147483705"/>
              <ac:spMk id="3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3393416169" sldId="2147483705"/>
              <ac:spMk id="4" creationId="{00000000-0000-0000-0000-000000000000}"/>
            </ac:spMkLst>
          </pc:spChg>
        </pc:sldLayoutChg>
        <pc:sldLayoutChg chg="modSp">
          <pc:chgData name="EDUARDO FERNANDEZ PASCUAL" userId="0e8328ed-56ff-4d0a-9c6e-ed6996099a11" providerId="ADAL" clId="{1DB47C54-1195-4BEF-8C17-C34062682BE6}" dt="2021-12-27T14:43:51.440" v="189"/>
          <pc:sldLayoutMkLst>
            <pc:docMk/>
            <pc:sldMasterMk cId="2806117454" sldId="2147483696"/>
            <pc:sldLayoutMk cId="2826110795" sldId="2147483707"/>
          </pc:sldLayoutMkLst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2826110795" sldId="2147483707"/>
              <ac:spMk id="2" creationId="{00000000-0000-0000-0000-000000000000}"/>
            </ac:spMkLst>
          </pc:spChg>
          <pc:spChg chg="mod">
            <ac:chgData name="EDUARDO FERNANDEZ PASCUAL" userId="0e8328ed-56ff-4d0a-9c6e-ed6996099a11" providerId="ADAL" clId="{1DB47C54-1195-4BEF-8C17-C34062682BE6}" dt="2021-12-27T14:43:51.440" v="189"/>
            <ac:spMkLst>
              <pc:docMk/>
              <pc:sldMasterMk cId="2806117454" sldId="2147483696"/>
              <pc:sldLayoutMk cId="2826110795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52" y="589241"/>
            <a:ext cx="491371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1891070"/>
            <a:ext cx="491371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5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09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191691"/>
            <a:ext cx="1412692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191691"/>
            <a:ext cx="4156179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83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6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1" y="897613"/>
            <a:ext cx="565076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1" y="2409468"/>
            <a:ext cx="565076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4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958453"/>
            <a:ext cx="2784436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958453"/>
            <a:ext cx="2784436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12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191691"/>
            <a:ext cx="5650766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882610"/>
            <a:ext cx="277163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315164"/>
            <a:ext cx="2771639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882610"/>
            <a:ext cx="278528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315164"/>
            <a:ext cx="2785289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50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4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69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40030"/>
            <a:ext cx="21130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518398"/>
            <a:ext cx="331675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080135"/>
            <a:ext cx="21130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94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40030"/>
            <a:ext cx="21130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518398"/>
            <a:ext cx="331675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080135"/>
            <a:ext cx="21130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5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191691"/>
            <a:ext cx="565076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958453"/>
            <a:ext cx="565076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3337084"/>
            <a:ext cx="147411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75FC-BF02-4125-A5FC-BCE01660B01F}" type="datetimeFigureOut">
              <a:rPr lang="es-ES" smtClean="0"/>
              <a:t>27/12/2021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3337084"/>
            <a:ext cx="221116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3337084"/>
            <a:ext cx="147411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2E4D-3AD1-4CEB-805E-EDC2524548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58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EED77DEF-6957-4101-A0DD-893F51DBB7FA}"/>
              </a:ext>
            </a:extLst>
          </p:cNvPr>
          <p:cNvGrpSpPr/>
          <p:nvPr/>
        </p:nvGrpSpPr>
        <p:grpSpPr>
          <a:xfrm>
            <a:off x="9090" y="-19705"/>
            <a:ext cx="6533433" cy="3658165"/>
            <a:chOff x="9090" y="-19705"/>
            <a:chExt cx="6533433" cy="3658165"/>
          </a:xfrm>
        </p:grpSpPr>
        <p:pic>
          <p:nvPicPr>
            <p:cNvPr id="5" name="Imagen 4" descr="Imagen que contiene Escala de tiempo&#10;&#10;Descripción generada automáticamente">
              <a:extLst>
                <a:ext uri="{FF2B5EF4-FFF2-40B4-BE49-F238E27FC236}">
                  <a16:creationId xmlns:a16="http://schemas.microsoft.com/office/drawing/2014/main" id="{3789805D-27F5-4015-B608-6F12AA7C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331" y="228678"/>
              <a:ext cx="1471025" cy="1476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7" name="Imagen 6" descr="Imagen que contiene parado, jugando, gris, grande&#10;&#10;Descripción generada automáticamente">
              <a:extLst>
                <a:ext uri="{FF2B5EF4-FFF2-40B4-BE49-F238E27FC236}">
                  <a16:creationId xmlns:a16="http://schemas.microsoft.com/office/drawing/2014/main" id="{C7E0F5F6-68A2-4B2C-8E9B-6A9C1CB04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884" y="228678"/>
              <a:ext cx="1471025" cy="1476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9" name="Imagen 8" descr="Imagen que contiene Escala de tiempo&#10;&#10;Descripción generada automáticamente">
              <a:extLst>
                <a:ext uri="{FF2B5EF4-FFF2-40B4-BE49-F238E27FC236}">
                  <a16:creationId xmlns:a16="http://schemas.microsoft.com/office/drawing/2014/main" id="{76B591AA-F128-418D-A512-3DED3E8A5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884" y="1943416"/>
              <a:ext cx="1471025" cy="1476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1" name="Imagen 10" descr="Imagen que contiene tablero, joven, hombre, mujer&#10;&#10;Descripción generada automáticamente">
              <a:extLst>
                <a:ext uri="{FF2B5EF4-FFF2-40B4-BE49-F238E27FC236}">
                  <a16:creationId xmlns:a16="http://schemas.microsoft.com/office/drawing/2014/main" id="{A045023E-3344-4444-89C2-0D2911CA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632" y="1948908"/>
              <a:ext cx="1471026" cy="1476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09C1BE9-BAA8-4CAC-A276-CD804B9387EC}"/>
                </a:ext>
              </a:extLst>
            </p:cNvPr>
            <p:cNvSpPr txBox="1"/>
            <p:nvPr/>
          </p:nvSpPr>
          <p:spPr>
            <a:xfrm>
              <a:off x="3438850" y="1695109"/>
              <a:ext cx="14039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 Cazadores </a:t>
              </a:r>
              <a:r>
                <a:rPr lang="es-E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2.130 m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A92111-46C1-4A1C-9E90-F7F61ADA2971}"/>
                </a:ext>
              </a:extLst>
            </p:cNvPr>
            <p:cNvSpPr txBox="1"/>
            <p:nvPr/>
          </p:nvSpPr>
          <p:spPr>
            <a:xfrm>
              <a:off x="5057527" y="1695109"/>
              <a:ext cx="14039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Ḥou</a:t>
              </a:r>
              <a:r>
                <a:rPr lang="es-E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Sin </a:t>
              </a:r>
              <a:r>
                <a:rPr lang="es-ES" sz="1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Tierri</a:t>
              </a:r>
              <a:r>
                <a:rPr lang="es-E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1.990 m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020BDCA-888A-4026-9469-430B53C09204}"/>
                </a:ext>
              </a:extLst>
            </p:cNvPr>
            <p:cNvSpPr txBox="1"/>
            <p:nvPr/>
          </p:nvSpPr>
          <p:spPr>
            <a:xfrm>
              <a:off x="3440906" y="3392239"/>
              <a:ext cx="14039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 Boches </a:t>
              </a:r>
              <a:r>
                <a:rPr lang="es-E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2.140 m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9475EDC-CEA0-45A4-8C95-70D78486D52F}"/>
                </a:ext>
              </a:extLst>
            </p:cNvPr>
            <p:cNvSpPr txBox="1"/>
            <p:nvPr/>
          </p:nvSpPr>
          <p:spPr>
            <a:xfrm>
              <a:off x="4929350" y="3392239"/>
              <a:ext cx="1613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Hoyo Sin Tierra </a:t>
              </a:r>
              <a:r>
                <a:rPr lang="es-E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1.950 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4DEE752-2207-4F8D-B9AD-1FA3EF66D549}"/>
                </a:ext>
              </a:extLst>
            </p:cNvPr>
            <p:cNvSpPr txBox="1"/>
            <p:nvPr/>
          </p:nvSpPr>
          <p:spPr>
            <a:xfrm>
              <a:off x="3398979" y="-16042"/>
              <a:ext cx="14039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es-ES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</a:t>
              </a:r>
              <a:r>
                <a:rPr lang="es-E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sites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5BB3591-B377-4167-89AA-BBEC62F855DC}"/>
                </a:ext>
              </a:extLst>
            </p:cNvPr>
            <p:cNvSpPr/>
            <p:nvPr/>
          </p:nvSpPr>
          <p:spPr>
            <a:xfrm>
              <a:off x="4644204" y="52886"/>
              <a:ext cx="108000" cy="108365"/>
            </a:xfrm>
            <a:prstGeom prst="rect">
              <a:avLst/>
            </a:prstGeom>
            <a:solidFill>
              <a:srgbClr val="9A03D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6991358-A82D-4A96-986D-059CA009BE5F}"/>
                </a:ext>
              </a:extLst>
            </p:cNvPr>
            <p:cNvSpPr/>
            <p:nvPr/>
          </p:nvSpPr>
          <p:spPr>
            <a:xfrm>
              <a:off x="5447790" y="52886"/>
              <a:ext cx="108000" cy="108365"/>
            </a:xfrm>
            <a:prstGeom prst="rect">
              <a:avLst/>
            </a:prstGeom>
            <a:solidFill>
              <a:srgbClr val="E6F60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4D2E3A9-502C-4E09-A9F8-A53994813A2B}"/>
                </a:ext>
              </a:extLst>
            </p:cNvPr>
            <p:cNvSpPr txBox="1"/>
            <p:nvPr/>
          </p:nvSpPr>
          <p:spPr>
            <a:xfrm>
              <a:off x="4688666" y="-19705"/>
              <a:ext cx="879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Focal </a:t>
              </a:r>
              <a:r>
                <a:rPr lang="es-E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plots</a:t>
              </a:r>
              <a:endParaRPr lang="es-E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5A943AF-4F81-4159-8F66-1ED2D2C6A2A9}"/>
                </a:ext>
              </a:extLst>
            </p:cNvPr>
            <p:cNvSpPr txBox="1"/>
            <p:nvPr/>
          </p:nvSpPr>
          <p:spPr>
            <a:xfrm>
              <a:off x="5504990" y="-19705"/>
              <a:ext cx="9057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Transect</a:t>
              </a:r>
              <a:r>
                <a:rPr lang="es-E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plots</a:t>
              </a:r>
              <a:endParaRPr lang="es-E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7D17B3BF-BA9E-4468-B2F0-BE5F211E0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90" y="220280"/>
              <a:ext cx="3215069" cy="3215069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A8CC527-3436-4AFD-B554-0455ED0E32E5}"/>
                </a:ext>
              </a:extLst>
            </p:cNvPr>
            <p:cNvSpPr txBox="1"/>
            <p:nvPr/>
          </p:nvSpPr>
          <p:spPr>
            <a:xfrm>
              <a:off x="47629" y="-16042"/>
              <a:ext cx="14039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s-ES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</a:t>
              </a:r>
              <a:r>
                <a:rPr lang="es-E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area</a:t>
              </a:r>
              <a:endParaRPr lang="es-E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933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32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FERNANDEZ PASCUAL</dc:creator>
  <cp:lastModifiedBy>EDUARDO FERNANDEZ PASCUAL</cp:lastModifiedBy>
  <cp:revision>1</cp:revision>
  <dcterms:created xsi:type="dcterms:W3CDTF">2021-12-27T14:18:10Z</dcterms:created>
  <dcterms:modified xsi:type="dcterms:W3CDTF">2021-12-27T14:58:36Z</dcterms:modified>
</cp:coreProperties>
</file>