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9900CC"/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6828" y="-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C74-B696-4ECD-B1E7-778345F2632C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D486-8C47-4E19-9F79-BAF9E8285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9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C74-B696-4ECD-B1E7-778345F2632C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D486-8C47-4E19-9F79-BAF9E8285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9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C74-B696-4ECD-B1E7-778345F2632C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D486-8C47-4E19-9F79-BAF9E8285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99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C74-B696-4ECD-B1E7-778345F2632C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D486-8C47-4E19-9F79-BAF9E8285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51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C74-B696-4ECD-B1E7-778345F2632C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D486-8C47-4E19-9F79-BAF9E8285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86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C74-B696-4ECD-B1E7-778345F2632C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D486-8C47-4E19-9F79-BAF9E8285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74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C74-B696-4ECD-B1E7-778345F2632C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D486-8C47-4E19-9F79-BAF9E8285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0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C74-B696-4ECD-B1E7-778345F2632C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D486-8C47-4E19-9F79-BAF9E8285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80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C74-B696-4ECD-B1E7-778345F2632C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D486-8C47-4E19-9F79-BAF9E8285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67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C74-B696-4ECD-B1E7-778345F2632C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D486-8C47-4E19-9F79-BAF9E8285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17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C74-B696-4ECD-B1E7-778345F2632C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D486-8C47-4E19-9F79-BAF9E8285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14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D4C74-B696-4ECD-B1E7-778345F2632C}" type="datetimeFigureOut">
              <a:rPr lang="es-ES" smtClean="0"/>
              <a:t>25/08/2022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D486-8C47-4E19-9F79-BAF9E8285D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81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814679" y="2742580"/>
            <a:ext cx="516326" cy="246222"/>
            <a:chOff x="4404623" y="299102"/>
            <a:chExt cx="516326" cy="246222"/>
          </a:xfrm>
        </p:grpSpPr>
        <p:sp>
          <p:nvSpPr>
            <p:cNvPr id="4" name="Rectángulo redondeado 3"/>
            <p:cNvSpPr/>
            <p:nvPr/>
          </p:nvSpPr>
          <p:spPr>
            <a:xfrm>
              <a:off x="4404623" y="299102"/>
              <a:ext cx="516326" cy="246222"/>
            </a:xfrm>
            <a:prstGeom prst="roundRect">
              <a:avLst/>
            </a:prstGeom>
            <a:solidFill>
              <a:srgbClr val="993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4404623" y="299103"/>
              <a:ext cx="51632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err="1" smtClean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Keynote</a:t>
              </a:r>
              <a:endParaRPr lang="es-ES" sz="1000" b="1" dirty="0" smtClean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614931" y="1164574"/>
            <a:ext cx="962137" cy="400110"/>
            <a:chOff x="5614931" y="1164574"/>
            <a:chExt cx="962137" cy="400110"/>
          </a:xfrm>
        </p:grpSpPr>
        <p:sp>
          <p:nvSpPr>
            <p:cNvPr id="6" name="Rectángulo redondeado 5"/>
            <p:cNvSpPr/>
            <p:nvPr/>
          </p:nvSpPr>
          <p:spPr>
            <a:xfrm>
              <a:off x="5646000" y="1184629"/>
              <a:ext cx="900000" cy="360000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614931" y="1164574"/>
              <a:ext cx="9621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Oral</a:t>
              </a:r>
            </a:p>
          </p:txBody>
        </p:sp>
      </p:grpSp>
      <p:sp>
        <p:nvSpPr>
          <p:cNvPr id="8" name="Rectángulo redondeado 7"/>
          <p:cNvSpPr/>
          <p:nvPr/>
        </p:nvSpPr>
        <p:spPr>
          <a:xfrm>
            <a:off x="4267890" y="2742582"/>
            <a:ext cx="516326" cy="246222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267890" y="2742580"/>
            <a:ext cx="51632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Poster</a:t>
            </a:r>
          </a:p>
        </p:txBody>
      </p:sp>
    </p:spTree>
    <p:extLst>
      <p:ext uri="{BB962C8B-B14F-4D97-AF65-F5344CB8AC3E}">
        <p14:creationId xmlns:p14="http://schemas.microsoft.com/office/powerpoint/2010/main" val="200282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FERNANDEZ PASCUAL</dc:creator>
  <cp:lastModifiedBy>EDUARDO FERNANDEZ PASCUAL</cp:lastModifiedBy>
  <cp:revision>3</cp:revision>
  <dcterms:created xsi:type="dcterms:W3CDTF">2022-08-25T11:30:51Z</dcterms:created>
  <dcterms:modified xsi:type="dcterms:W3CDTF">2022-08-25T11:51:59Z</dcterms:modified>
</cp:coreProperties>
</file>