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1" r:id="rId3"/>
    <p:sldId id="257" r:id="rId4"/>
    <p:sldId id="258" r:id="rId5"/>
    <p:sldId id="259"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77" d="100"/>
          <a:sy n="77" d="100"/>
        </p:scale>
        <p:origin x="2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A25B73-E633-4395-A32F-BE1ADAEBF88A}"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0BEE6-D456-481E-9DB5-664EC4B25CD9}" type="slidenum">
              <a:rPr lang="en-US" smtClean="0"/>
              <a:t>‹#›</a:t>
            </a:fld>
            <a:endParaRPr lang="en-US"/>
          </a:p>
        </p:txBody>
      </p:sp>
    </p:spTree>
    <p:extLst>
      <p:ext uri="{BB962C8B-B14F-4D97-AF65-F5344CB8AC3E}">
        <p14:creationId xmlns:p14="http://schemas.microsoft.com/office/powerpoint/2010/main" val="601443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A25B73-E633-4395-A32F-BE1ADAEBF88A}" type="datetimeFigureOut">
              <a:rPr lang="en-US" smtClean="0"/>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20BEE6-D456-481E-9DB5-664EC4B25CD9}" type="slidenum">
              <a:rPr lang="en-US" smtClean="0"/>
              <a:t>‹#›</a:t>
            </a:fld>
            <a:endParaRPr lang="en-US"/>
          </a:p>
        </p:txBody>
      </p:sp>
    </p:spTree>
    <p:extLst>
      <p:ext uri="{BB962C8B-B14F-4D97-AF65-F5344CB8AC3E}">
        <p14:creationId xmlns:p14="http://schemas.microsoft.com/office/powerpoint/2010/main" val="1408482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A25B73-E633-4395-A32F-BE1ADAEBF88A}" type="datetimeFigureOut">
              <a:rPr lang="en-US" smtClean="0"/>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20BEE6-D456-481E-9DB5-664EC4B25CD9}" type="slidenum">
              <a:rPr lang="en-US" smtClean="0"/>
              <a:t>‹#›</a:t>
            </a:fld>
            <a:endParaRPr lang="en-US"/>
          </a:p>
        </p:txBody>
      </p:sp>
    </p:spTree>
    <p:extLst>
      <p:ext uri="{BB962C8B-B14F-4D97-AF65-F5344CB8AC3E}">
        <p14:creationId xmlns:p14="http://schemas.microsoft.com/office/powerpoint/2010/main" val="35911108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A25B73-E633-4395-A32F-BE1ADAEBF88A}" type="datetimeFigureOut">
              <a:rPr lang="en-US" smtClean="0"/>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20BEE6-D456-481E-9DB5-664EC4B25CD9}"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14872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A25B73-E633-4395-A32F-BE1ADAEBF88A}" type="datetimeFigureOut">
              <a:rPr lang="en-US" smtClean="0"/>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20BEE6-D456-481E-9DB5-664EC4B25CD9}" type="slidenum">
              <a:rPr lang="en-US" smtClean="0"/>
              <a:t>‹#›</a:t>
            </a:fld>
            <a:endParaRPr lang="en-US"/>
          </a:p>
        </p:txBody>
      </p:sp>
    </p:spTree>
    <p:extLst>
      <p:ext uri="{BB962C8B-B14F-4D97-AF65-F5344CB8AC3E}">
        <p14:creationId xmlns:p14="http://schemas.microsoft.com/office/powerpoint/2010/main" val="35082916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A25B73-E633-4395-A32F-BE1ADAEBF88A}" type="datetimeFigureOut">
              <a:rPr lang="en-US" smtClean="0"/>
              <a:t>3/17/2024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20BEE6-D456-481E-9DB5-664EC4B25CD9}" type="slidenum">
              <a:rPr lang="en-US" smtClean="0"/>
              <a:t>‹#›</a:t>
            </a:fld>
            <a:endParaRPr lang="en-US"/>
          </a:p>
        </p:txBody>
      </p:sp>
    </p:spTree>
    <p:extLst>
      <p:ext uri="{BB962C8B-B14F-4D97-AF65-F5344CB8AC3E}">
        <p14:creationId xmlns:p14="http://schemas.microsoft.com/office/powerpoint/2010/main" val="4225987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A25B73-E633-4395-A32F-BE1ADAEBF88A}" type="datetimeFigureOut">
              <a:rPr lang="en-US" smtClean="0"/>
              <a:t>3/17/2024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20BEE6-D456-481E-9DB5-664EC4B25CD9}" type="slidenum">
              <a:rPr lang="en-US" smtClean="0"/>
              <a:t>‹#›</a:t>
            </a:fld>
            <a:endParaRPr lang="en-US"/>
          </a:p>
        </p:txBody>
      </p:sp>
    </p:spTree>
    <p:extLst>
      <p:ext uri="{BB962C8B-B14F-4D97-AF65-F5344CB8AC3E}">
        <p14:creationId xmlns:p14="http://schemas.microsoft.com/office/powerpoint/2010/main" val="515106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A25B73-E633-4395-A32F-BE1ADAEBF88A}"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0BEE6-D456-481E-9DB5-664EC4B25CD9}" type="slidenum">
              <a:rPr lang="en-US" smtClean="0"/>
              <a:t>‹#›</a:t>
            </a:fld>
            <a:endParaRPr lang="en-US"/>
          </a:p>
        </p:txBody>
      </p:sp>
    </p:spTree>
    <p:extLst>
      <p:ext uri="{BB962C8B-B14F-4D97-AF65-F5344CB8AC3E}">
        <p14:creationId xmlns:p14="http://schemas.microsoft.com/office/powerpoint/2010/main" val="6080086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A25B73-E633-4395-A32F-BE1ADAEBF88A}"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0BEE6-D456-481E-9DB5-664EC4B25CD9}" type="slidenum">
              <a:rPr lang="en-US" smtClean="0"/>
              <a:t>‹#›</a:t>
            </a:fld>
            <a:endParaRPr lang="en-US"/>
          </a:p>
        </p:txBody>
      </p:sp>
    </p:spTree>
    <p:extLst>
      <p:ext uri="{BB962C8B-B14F-4D97-AF65-F5344CB8AC3E}">
        <p14:creationId xmlns:p14="http://schemas.microsoft.com/office/powerpoint/2010/main" val="2490608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A25B73-E633-4395-A32F-BE1ADAEBF88A}"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0BEE6-D456-481E-9DB5-664EC4B25CD9}" type="slidenum">
              <a:rPr lang="en-US" smtClean="0"/>
              <a:t>‹#›</a:t>
            </a:fld>
            <a:endParaRPr lang="en-US"/>
          </a:p>
        </p:txBody>
      </p:sp>
    </p:spTree>
    <p:extLst>
      <p:ext uri="{BB962C8B-B14F-4D97-AF65-F5344CB8AC3E}">
        <p14:creationId xmlns:p14="http://schemas.microsoft.com/office/powerpoint/2010/main" val="3921927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A25B73-E633-4395-A32F-BE1ADAEBF88A}"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0BEE6-D456-481E-9DB5-664EC4B25CD9}" type="slidenum">
              <a:rPr lang="en-US" smtClean="0"/>
              <a:t>‹#›</a:t>
            </a:fld>
            <a:endParaRPr lang="en-US"/>
          </a:p>
        </p:txBody>
      </p:sp>
    </p:spTree>
    <p:extLst>
      <p:ext uri="{BB962C8B-B14F-4D97-AF65-F5344CB8AC3E}">
        <p14:creationId xmlns:p14="http://schemas.microsoft.com/office/powerpoint/2010/main" val="2379587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A25B73-E633-4395-A32F-BE1ADAEBF88A}" type="datetimeFigureOut">
              <a:rPr lang="en-US" smtClean="0"/>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20BEE6-D456-481E-9DB5-664EC4B25CD9}" type="slidenum">
              <a:rPr lang="en-US" smtClean="0"/>
              <a:t>‹#›</a:t>
            </a:fld>
            <a:endParaRPr lang="en-US"/>
          </a:p>
        </p:txBody>
      </p:sp>
    </p:spTree>
    <p:extLst>
      <p:ext uri="{BB962C8B-B14F-4D97-AF65-F5344CB8AC3E}">
        <p14:creationId xmlns:p14="http://schemas.microsoft.com/office/powerpoint/2010/main" val="1023366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A25B73-E633-4395-A32F-BE1ADAEBF88A}" type="datetimeFigureOut">
              <a:rPr lang="en-US" smtClean="0"/>
              <a:t>3/17/2024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20BEE6-D456-481E-9DB5-664EC4B25CD9}" type="slidenum">
              <a:rPr lang="en-US" smtClean="0"/>
              <a:t>‹#›</a:t>
            </a:fld>
            <a:endParaRPr lang="en-US"/>
          </a:p>
        </p:txBody>
      </p:sp>
    </p:spTree>
    <p:extLst>
      <p:ext uri="{BB962C8B-B14F-4D97-AF65-F5344CB8AC3E}">
        <p14:creationId xmlns:p14="http://schemas.microsoft.com/office/powerpoint/2010/main" val="1466012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A25B73-E633-4395-A32F-BE1ADAEBF88A}" type="datetimeFigureOut">
              <a:rPr lang="en-US" smtClean="0"/>
              <a:t>3/17/2024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20BEE6-D456-481E-9DB5-664EC4B25CD9}" type="slidenum">
              <a:rPr lang="en-US" smtClean="0"/>
              <a:t>‹#›</a:t>
            </a:fld>
            <a:endParaRPr lang="en-US"/>
          </a:p>
        </p:txBody>
      </p:sp>
    </p:spTree>
    <p:extLst>
      <p:ext uri="{BB962C8B-B14F-4D97-AF65-F5344CB8AC3E}">
        <p14:creationId xmlns:p14="http://schemas.microsoft.com/office/powerpoint/2010/main" val="103612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A25B73-E633-4395-A32F-BE1ADAEBF88A}" type="datetimeFigureOut">
              <a:rPr lang="en-US" smtClean="0"/>
              <a:t>3/17/2024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20BEE6-D456-481E-9DB5-664EC4B25CD9}" type="slidenum">
              <a:rPr lang="en-US" smtClean="0"/>
              <a:t>‹#›</a:t>
            </a:fld>
            <a:endParaRPr lang="en-US"/>
          </a:p>
        </p:txBody>
      </p:sp>
    </p:spTree>
    <p:extLst>
      <p:ext uri="{BB962C8B-B14F-4D97-AF65-F5344CB8AC3E}">
        <p14:creationId xmlns:p14="http://schemas.microsoft.com/office/powerpoint/2010/main" val="4031183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A25B73-E633-4395-A32F-BE1ADAEBF88A}" type="datetimeFigureOut">
              <a:rPr lang="en-US" smtClean="0"/>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20BEE6-D456-481E-9DB5-664EC4B25CD9}" type="slidenum">
              <a:rPr lang="en-US" smtClean="0"/>
              <a:t>‹#›</a:t>
            </a:fld>
            <a:endParaRPr lang="en-US"/>
          </a:p>
        </p:txBody>
      </p:sp>
    </p:spTree>
    <p:extLst>
      <p:ext uri="{BB962C8B-B14F-4D97-AF65-F5344CB8AC3E}">
        <p14:creationId xmlns:p14="http://schemas.microsoft.com/office/powerpoint/2010/main" val="1577979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A25B73-E633-4395-A32F-BE1ADAEBF88A}" type="datetimeFigureOut">
              <a:rPr lang="en-US" smtClean="0"/>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20BEE6-D456-481E-9DB5-664EC4B25CD9}" type="slidenum">
              <a:rPr lang="en-US" smtClean="0"/>
              <a:t>‹#›</a:t>
            </a:fld>
            <a:endParaRPr lang="en-US"/>
          </a:p>
        </p:txBody>
      </p:sp>
    </p:spTree>
    <p:extLst>
      <p:ext uri="{BB962C8B-B14F-4D97-AF65-F5344CB8AC3E}">
        <p14:creationId xmlns:p14="http://schemas.microsoft.com/office/powerpoint/2010/main" val="1501967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DA25B73-E633-4395-A32F-BE1ADAEBF88A}" type="datetimeFigureOut">
              <a:rPr lang="en-US" smtClean="0"/>
              <a:t>3/17/2024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B20BEE6-D456-481E-9DB5-664EC4B25CD9}" type="slidenum">
              <a:rPr lang="en-US" smtClean="0"/>
              <a:t>‹#›</a:t>
            </a:fld>
            <a:endParaRPr lang="en-US"/>
          </a:p>
        </p:txBody>
      </p:sp>
    </p:spTree>
    <p:extLst>
      <p:ext uri="{BB962C8B-B14F-4D97-AF65-F5344CB8AC3E}">
        <p14:creationId xmlns:p14="http://schemas.microsoft.com/office/powerpoint/2010/main" val="1988415255"/>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2DC0A-55D1-5129-42E7-1B6E21C7B129}"/>
              </a:ext>
            </a:extLst>
          </p:cNvPr>
          <p:cNvSpPr>
            <a:spLocks noGrp="1"/>
          </p:cNvSpPr>
          <p:nvPr>
            <p:ph type="ctrTitle"/>
          </p:nvPr>
        </p:nvSpPr>
        <p:spPr/>
        <p:txBody>
          <a:bodyPr/>
          <a:lstStyle/>
          <a:p>
            <a:r>
              <a:rPr lang="en-US" dirty="0"/>
              <a:t>How to play </a:t>
            </a:r>
            <a:r>
              <a:rPr lang="en-US" dirty="0" err="1"/>
              <a:t>Fezul</a:t>
            </a:r>
            <a:r>
              <a:rPr lang="en-US" dirty="0"/>
              <a:t> Mastermind</a:t>
            </a:r>
          </a:p>
        </p:txBody>
      </p:sp>
      <p:sp>
        <p:nvSpPr>
          <p:cNvPr id="3" name="Subtitle 2">
            <a:extLst>
              <a:ext uri="{FF2B5EF4-FFF2-40B4-BE49-F238E27FC236}">
                <a16:creationId xmlns:a16="http://schemas.microsoft.com/office/drawing/2014/main" id="{477B8D2F-0AA5-A514-3357-5FCCD298D494}"/>
              </a:ext>
            </a:extLst>
          </p:cNvPr>
          <p:cNvSpPr>
            <a:spLocks noGrp="1"/>
          </p:cNvSpPr>
          <p:nvPr>
            <p:ph type="subTitle" idx="1"/>
          </p:nvPr>
        </p:nvSpPr>
        <p:spPr/>
        <p:txBody>
          <a:bodyPr/>
          <a:lstStyle/>
          <a:p>
            <a:r>
              <a:rPr lang="en-US" dirty="0"/>
              <a:t>Como jugar </a:t>
            </a:r>
            <a:r>
              <a:rPr lang="en-US" dirty="0" err="1"/>
              <a:t>Fezul</a:t>
            </a:r>
            <a:r>
              <a:rPr lang="en-US" dirty="0"/>
              <a:t> Mastermind</a:t>
            </a:r>
          </a:p>
        </p:txBody>
      </p:sp>
    </p:spTree>
    <p:extLst>
      <p:ext uri="{BB962C8B-B14F-4D97-AF65-F5344CB8AC3E}">
        <p14:creationId xmlns:p14="http://schemas.microsoft.com/office/powerpoint/2010/main" val="4065145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err="1"/>
              <a:t>Objective</a:t>
            </a:r>
            <a:endParaRPr lang="es-CO" dirty="0"/>
          </a:p>
        </p:txBody>
      </p:sp>
      <p:sp>
        <p:nvSpPr>
          <p:cNvPr id="3" name="Marcador de contenido 2"/>
          <p:cNvSpPr>
            <a:spLocks noGrp="1"/>
          </p:cNvSpPr>
          <p:nvPr>
            <p:ph idx="1"/>
          </p:nvPr>
        </p:nvSpPr>
        <p:spPr>
          <a:xfrm>
            <a:off x="913795" y="2096064"/>
            <a:ext cx="10836672" cy="4227824"/>
          </a:xfrm>
        </p:spPr>
        <p:txBody>
          <a:bodyPr>
            <a:normAutofit fontScale="70000" lnSpcReduction="20000"/>
          </a:bodyPr>
          <a:lstStyle/>
          <a:p>
            <a:pPr algn="just"/>
            <a:r>
              <a:rPr lang="en-US" dirty="0">
                <a:effectLst/>
              </a:rPr>
              <a:t>The purpose of this programming project is to use Python programming to develop the logic and Graphical User Interface (GUI) for FEZUL Mastermind Game. The purpose of the game is to find five (5) distinct </a:t>
            </a:r>
            <a:r>
              <a:rPr lang="en-US" dirty="0" err="1">
                <a:effectLst/>
              </a:rPr>
              <a:t>colours</a:t>
            </a:r>
            <a:r>
              <a:rPr lang="en-US" dirty="0">
                <a:effectLst/>
              </a:rPr>
              <a:t> in the right order that have been randomly selected by the computer from a pool of eight (8) </a:t>
            </a:r>
            <a:r>
              <a:rPr lang="en-US" dirty="0" err="1">
                <a:effectLst/>
              </a:rPr>
              <a:t>colours</a:t>
            </a:r>
            <a:r>
              <a:rPr lang="en-US" dirty="0">
                <a:effectLst/>
              </a:rPr>
              <a:t>. </a:t>
            </a:r>
          </a:p>
          <a:p>
            <a:pPr algn="just"/>
            <a:r>
              <a:rPr lang="en-US" dirty="0">
                <a:effectLst/>
              </a:rPr>
              <a:t>The player will have twelve (12) opportunities to find the key, at which point the system will display the key at the top of the screen. During each attempt, the computer will provide the player feedback about how many </a:t>
            </a:r>
            <a:r>
              <a:rPr lang="en-US" dirty="0" err="1">
                <a:effectLst/>
              </a:rPr>
              <a:t>colours</a:t>
            </a:r>
            <a:r>
              <a:rPr lang="en-US" dirty="0">
                <a:effectLst/>
              </a:rPr>
              <a:t> are correct and how many </a:t>
            </a:r>
            <a:r>
              <a:rPr lang="en-US" dirty="0" err="1">
                <a:effectLst/>
              </a:rPr>
              <a:t>colours</a:t>
            </a:r>
            <a:r>
              <a:rPr lang="en-US" dirty="0">
                <a:effectLst/>
              </a:rPr>
              <a:t> are in the right location. The player should use this information to predict the next attempt. At any time during the game, the player can exit the game and start a new game. </a:t>
            </a:r>
          </a:p>
          <a:p>
            <a:pPr algn="just"/>
            <a:r>
              <a:rPr lang="en-US" dirty="0">
                <a:effectLst/>
              </a:rPr>
              <a:t>The system will generate a new </a:t>
            </a:r>
            <a:r>
              <a:rPr lang="en-US" dirty="0" err="1">
                <a:effectLst/>
              </a:rPr>
              <a:t>colour</a:t>
            </a:r>
            <a:r>
              <a:rPr lang="en-US" dirty="0">
                <a:effectLst/>
              </a:rPr>
              <a:t> key any time you start a new game. At the bottom right of</a:t>
            </a:r>
            <a:r>
              <a:rPr lang="es-CO" dirty="0">
                <a:effectLst/>
              </a:rPr>
              <a:t> </a:t>
            </a:r>
            <a:r>
              <a:rPr lang="en-US" dirty="0">
                <a:effectLst/>
              </a:rPr>
              <a:t>the screen, there are some check boxes that will help the player to track </a:t>
            </a:r>
            <a:r>
              <a:rPr lang="en-US">
                <a:effectLst/>
              </a:rPr>
              <a:t>their findings.</a:t>
            </a:r>
            <a:endParaRPr lang="es-CO" dirty="0">
              <a:effectLst/>
            </a:endParaRPr>
          </a:p>
          <a:p>
            <a:pPr algn="just"/>
            <a:r>
              <a:rPr lang="en-US" dirty="0">
                <a:effectLst/>
              </a:rPr>
              <a:t> There is no time limit to complete the game, but it could be added as part of the game in future versions. Multiple players online can be added as well. The same logic with minor modifications could be used for some other mind games like </a:t>
            </a:r>
            <a:r>
              <a:rPr lang="en-US" dirty="0" err="1">
                <a:effectLst/>
              </a:rPr>
              <a:t>Worldle</a:t>
            </a:r>
            <a:r>
              <a:rPr lang="en-US" dirty="0">
                <a:effectLst/>
              </a:rPr>
              <a:t> or </a:t>
            </a:r>
            <a:r>
              <a:rPr lang="en-US" dirty="0" err="1">
                <a:effectLst/>
              </a:rPr>
              <a:t>Soduko</a:t>
            </a:r>
            <a:r>
              <a:rPr lang="en-US" dirty="0">
                <a:effectLst/>
              </a:rPr>
              <a:t>.</a:t>
            </a:r>
            <a:endParaRPr lang="es-CO" dirty="0">
              <a:effectLst/>
            </a:endParaRPr>
          </a:p>
          <a:p>
            <a:pPr algn="just"/>
            <a:r>
              <a:rPr lang="en-US" dirty="0">
                <a:effectLst/>
              </a:rPr>
              <a:t>The next phase of development of this game is to transfer the logic of FEZUL Mastermind to a smart phone application using Python capabilities. Good luck with that.</a:t>
            </a:r>
            <a:endParaRPr lang="es-CO" dirty="0">
              <a:effectLst/>
            </a:endParaRPr>
          </a:p>
          <a:p>
            <a:r>
              <a:rPr lang="en-US" dirty="0">
                <a:effectLst/>
              </a:rPr>
              <a:t>Enjoy the game!</a:t>
            </a:r>
            <a:endParaRPr lang="es-CO" dirty="0">
              <a:effectLst/>
            </a:endParaRPr>
          </a:p>
          <a:p>
            <a:pPr algn="just"/>
            <a:endParaRPr lang="es-CO" dirty="0"/>
          </a:p>
        </p:txBody>
      </p:sp>
    </p:spTree>
    <p:extLst>
      <p:ext uri="{BB962C8B-B14F-4D97-AF65-F5344CB8AC3E}">
        <p14:creationId xmlns:p14="http://schemas.microsoft.com/office/powerpoint/2010/main" val="1729171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344E0-48B3-7B59-AB61-A4CF3C6FFFEA}"/>
              </a:ext>
            </a:extLst>
          </p:cNvPr>
          <p:cNvSpPr>
            <a:spLocks noGrp="1"/>
          </p:cNvSpPr>
          <p:nvPr>
            <p:ph type="title"/>
          </p:nvPr>
        </p:nvSpPr>
        <p:spPr>
          <a:xfrm>
            <a:off x="87683" y="827914"/>
            <a:ext cx="2843408" cy="938256"/>
          </a:xfrm>
        </p:spPr>
        <p:txBody>
          <a:bodyPr>
            <a:noAutofit/>
          </a:bodyPr>
          <a:lstStyle/>
          <a:p>
            <a:r>
              <a:rPr lang="en-US" sz="1600" dirty="0"/>
              <a:t>1. To start the game select “new’’ </a:t>
            </a:r>
          </a:p>
        </p:txBody>
      </p:sp>
      <p:sp>
        <p:nvSpPr>
          <p:cNvPr id="9" name="Arrow: Right 8">
            <a:extLst>
              <a:ext uri="{FF2B5EF4-FFF2-40B4-BE49-F238E27FC236}">
                <a16:creationId xmlns:a16="http://schemas.microsoft.com/office/drawing/2014/main" id="{6657130E-F86C-9D06-53EB-D4E48E22B3CC}"/>
              </a:ext>
            </a:extLst>
          </p:cNvPr>
          <p:cNvSpPr/>
          <p:nvPr/>
        </p:nvSpPr>
        <p:spPr>
          <a:xfrm>
            <a:off x="2949880" y="1084099"/>
            <a:ext cx="563671" cy="212943"/>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itle 1">
            <a:extLst>
              <a:ext uri="{FF2B5EF4-FFF2-40B4-BE49-F238E27FC236}">
                <a16:creationId xmlns:a16="http://schemas.microsoft.com/office/drawing/2014/main" id="{3665E5D4-3B52-CC8D-8B9F-6C473E03F483}"/>
              </a:ext>
            </a:extLst>
          </p:cNvPr>
          <p:cNvSpPr txBox="1">
            <a:spLocks/>
          </p:cNvSpPr>
          <p:nvPr/>
        </p:nvSpPr>
        <p:spPr>
          <a:xfrm>
            <a:off x="106472" y="4535021"/>
            <a:ext cx="2843408" cy="93825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1600" dirty="0"/>
              <a:t>2. Select any color and click in each bar</a:t>
            </a:r>
          </a:p>
        </p:txBody>
      </p:sp>
      <p:pic>
        <p:nvPicPr>
          <p:cNvPr id="11" name="Picture 10">
            <a:extLst>
              <a:ext uri="{FF2B5EF4-FFF2-40B4-BE49-F238E27FC236}">
                <a16:creationId xmlns:a16="http://schemas.microsoft.com/office/drawing/2014/main" id="{998FCFF8-B1DA-F898-DCC5-9890C965951B}"/>
              </a:ext>
            </a:extLst>
          </p:cNvPr>
          <p:cNvPicPr>
            <a:picLocks noChangeAspect="1"/>
          </p:cNvPicPr>
          <p:nvPr/>
        </p:nvPicPr>
        <p:blipFill>
          <a:blip r:embed="rId2"/>
          <a:stretch>
            <a:fillRect/>
          </a:stretch>
        </p:blipFill>
        <p:spPr>
          <a:xfrm>
            <a:off x="2928284" y="4735902"/>
            <a:ext cx="585267" cy="268247"/>
          </a:xfrm>
          <a:prstGeom prst="rect">
            <a:avLst/>
          </a:prstGeom>
        </p:spPr>
      </p:pic>
      <p:sp>
        <p:nvSpPr>
          <p:cNvPr id="8" name="Title 1">
            <a:extLst>
              <a:ext uri="{FF2B5EF4-FFF2-40B4-BE49-F238E27FC236}">
                <a16:creationId xmlns:a16="http://schemas.microsoft.com/office/drawing/2014/main" id="{2E4344E0-48B3-7B59-AB61-A4CF3C6FFFEA}"/>
              </a:ext>
            </a:extLst>
          </p:cNvPr>
          <p:cNvSpPr txBox="1">
            <a:spLocks/>
          </p:cNvSpPr>
          <p:nvPr/>
        </p:nvSpPr>
        <p:spPr>
          <a:xfrm>
            <a:off x="219206" y="1609088"/>
            <a:ext cx="2843408" cy="93825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1600" dirty="0"/>
              <a:t>1. Para </a:t>
            </a:r>
            <a:r>
              <a:rPr lang="en-US" sz="1600" dirty="0" err="1"/>
              <a:t>empezar</a:t>
            </a:r>
            <a:r>
              <a:rPr lang="en-US" sz="1600" dirty="0"/>
              <a:t> el </a:t>
            </a:r>
            <a:r>
              <a:rPr lang="en-US" sz="1600" dirty="0" err="1"/>
              <a:t>juego</a:t>
            </a:r>
            <a:r>
              <a:rPr lang="en-US" sz="1600" dirty="0"/>
              <a:t> </a:t>
            </a:r>
            <a:r>
              <a:rPr lang="en-US" sz="1600" dirty="0" err="1"/>
              <a:t>dar</a:t>
            </a:r>
            <a:r>
              <a:rPr lang="en-US" sz="1600" dirty="0"/>
              <a:t> click </a:t>
            </a:r>
            <a:r>
              <a:rPr lang="en-US" sz="1600" dirty="0" err="1"/>
              <a:t>en</a:t>
            </a:r>
            <a:r>
              <a:rPr lang="en-US" sz="1600" dirty="0"/>
              <a:t> new</a:t>
            </a:r>
          </a:p>
        </p:txBody>
      </p:sp>
      <p:sp>
        <p:nvSpPr>
          <p:cNvPr id="12" name="Title 1">
            <a:extLst>
              <a:ext uri="{FF2B5EF4-FFF2-40B4-BE49-F238E27FC236}">
                <a16:creationId xmlns:a16="http://schemas.microsoft.com/office/drawing/2014/main" id="{3665E5D4-3B52-CC8D-8B9F-6C473E03F483}"/>
              </a:ext>
            </a:extLst>
          </p:cNvPr>
          <p:cNvSpPr txBox="1">
            <a:spLocks/>
          </p:cNvSpPr>
          <p:nvPr/>
        </p:nvSpPr>
        <p:spPr>
          <a:xfrm>
            <a:off x="106472" y="5473277"/>
            <a:ext cx="2843408" cy="93825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1600" dirty="0"/>
              <a:t>2. </a:t>
            </a:r>
            <a:r>
              <a:rPr lang="en-US" sz="1600" dirty="0" err="1"/>
              <a:t>Seleccionar</a:t>
            </a:r>
            <a:r>
              <a:rPr lang="en-US" sz="1600" dirty="0"/>
              <a:t> </a:t>
            </a:r>
            <a:r>
              <a:rPr lang="en-US" sz="1600" dirty="0" err="1"/>
              <a:t>cualquier</a:t>
            </a:r>
            <a:r>
              <a:rPr lang="en-US" sz="1600" dirty="0"/>
              <a:t> color y </a:t>
            </a:r>
            <a:r>
              <a:rPr lang="en-US" sz="1600" dirty="0" err="1"/>
              <a:t>dar</a:t>
            </a:r>
            <a:r>
              <a:rPr lang="en-US" sz="1600" dirty="0"/>
              <a:t> click </a:t>
            </a:r>
            <a:r>
              <a:rPr lang="en-US" sz="1600" dirty="0" err="1"/>
              <a:t>en</a:t>
            </a:r>
            <a:r>
              <a:rPr lang="en-US" sz="1600" dirty="0"/>
              <a:t> la </a:t>
            </a:r>
            <a:r>
              <a:rPr lang="en-US" sz="1600" dirty="0" err="1"/>
              <a:t>barra</a:t>
            </a:r>
            <a:r>
              <a:rPr lang="en-US" sz="1600" dirty="0"/>
              <a:t> </a:t>
            </a:r>
            <a:r>
              <a:rPr lang="en-US" sz="1600" dirty="0" err="1"/>
              <a:t>deseada</a:t>
            </a:r>
            <a:endParaRPr lang="en-US" sz="1600" dirty="0"/>
          </a:p>
        </p:txBody>
      </p:sp>
      <p:pic>
        <p:nvPicPr>
          <p:cNvPr id="3" name="Imagen 2"/>
          <p:cNvPicPr>
            <a:picLocks noChangeAspect="1"/>
          </p:cNvPicPr>
          <p:nvPr/>
        </p:nvPicPr>
        <p:blipFill rotWithShape="1">
          <a:blip r:embed="rId3"/>
          <a:srcRect r="42394" b="28190"/>
          <a:stretch/>
        </p:blipFill>
        <p:spPr>
          <a:xfrm>
            <a:off x="3953211" y="331231"/>
            <a:ext cx="7754528" cy="5437361"/>
          </a:xfrm>
          <a:prstGeom prst="rect">
            <a:avLst/>
          </a:prstGeom>
        </p:spPr>
      </p:pic>
    </p:spTree>
    <p:extLst>
      <p:ext uri="{BB962C8B-B14F-4D97-AF65-F5344CB8AC3E}">
        <p14:creationId xmlns:p14="http://schemas.microsoft.com/office/powerpoint/2010/main" val="2528936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7C68BE-6BE4-8526-A78E-CA1381FFD6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441535-0224-D0E3-A2AA-6334CF801167}"/>
              </a:ext>
            </a:extLst>
          </p:cNvPr>
          <p:cNvSpPr>
            <a:spLocks noGrp="1"/>
          </p:cNvSpPr>
          <p:nvPr>
            <p:ph type="title"/>
          </p:nvPr>
        </p:nvSpPr>
        <p:spPr>
          <a:xfrm>
            <a:off x="142763" y="827914"/>
            <a:ext cx="2843408" cy="938256"/>
          </a:xfrm>
        </p:spPr>
        <p:txBody>
          <a:bodyPr>
            <a:noAutofit/>
          </a:bodyPr>
          <a:lstStyle/>
          <a:p>
            <a:r>
              <a:rPr lang="en-US" sz="1600" dirty="0"/>
              <a:t>3. They will be shown in each line</a:t>
            </a:r>
          </a:p>
        </p:txBody>
      </p:sp>
      <p:sp>
        <p:nvSpPr>
          <p:cNvPr id="9" name="Arrow: Right 8">
            <a:extLst>
              <a:ext uri="{FF2B5EF4-FFF2-40B4-BE49-F238E27FC236}">
                <a16:creationId xmlns:a16="http://schemas.microsoft.com/office/drawing/2014/main" id="{C508E436-A60F-072E-8B5D-72378B4247B6}"/>
              </a:ext>
            </a:extLst>
          </p:cNvPr>
          <p:cNvSpPr/>
          <p:nvPr/>
        </p:nvSpPr>
        <p:spPr>
          <a:xfrm>
            <a:off x="2939081" y="1084099"/>
            <a:ext cx="563671" cy="212943"/>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itle 1">
            <a:extLst>
              <a:ext uri="{FF2B5EF4-FFF2-40B4-BE49-F238E27FC236}">
                <a16:creationId xmlns:a16="http://schemas.microsoft.com/office/drawing/2014/main" id="{6B211378-C836-E4EC-D2D7-D24EE9B16C8A}"/>
              </a:ext>
            </a:extLst>
          </p:cNvPr>
          <p:cNvSpPr txBox="1">
            <a:spLocks/>
          </p:cNvSpPr>
          <p:nvPr/>
        </p:nvSpPr>
        <p:spPr>
          <a:xfrm>
            <a:off x="234621" y="2079454"/>
            <a:ext cx="2843408" cy="93825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1600" dirty="0"/>
              <a:t>4. Click “evaluate”</a:t>
            </a:r>
          </a:p>
        </p:txBody>
      </p:sp>
      <p:pic>
        <p:nvPicPr>
          <p:cNvPr id="5" name="Picture 4">
            <a:extLst>
              <a:ext uri="{FF2B5EF4-FFF2-40B4-BE49-F238E27FC236}">
                <a16:creationId xmlns:a16="http://schemas.microsoft.com/office/drawing/2014/main" id="{E791F815-4403-1506-8569-A36B85790153}"/>
              </a:ext>
            </a:extLst>
          </p:cNvPr>
          <p:cNvPicPr>
            <a:picLocks noChangeAspect="1"/>
          </p:cNvPicPr>
          <p:nvPr/>
        </p:nvPicPr>
        <p:blipFill>
          <a:blip r:embed="rId2"/>
          <a:stretch>
            <a:fillRect/>
          </a:stretch>
        </p:blipFill>
        <p:spPr>
          <a:xfrm rot="19163858">
            <a:off x="2858365" y="1797409"/>
            <a:ext cx="878243" cy="345582"/>
          </a:xfrm>
          <a:prstGeom prst="rect">
            <a:avLst/>
          </a:prstGeom>
        </p:spPr>
      </p:pic>
      <p:sp>
        <p:nvSpPr>
          <p:cNvPr id="7" name="Title 1">
            <a:extLst>
              <a:ext uri="{FF2B5EF4-FFF2-40B4-BE49-F238E27FC236}">
                <a16:creationId xmlns:a16="http://schemas.microsoft.com/office/drawing/2014/main" id="{0D441535-0224-D0E3-A2AA-6334CF801167}"/>
              </a:ext>
            </a:extLst>
          </p:cNvPr>
          <p:cNvSpPr txBox="1">
            <a:spLocks/>
          </p:cNvSpPr>
          <p:nvPr/>
        </p:nvSpPr>
        <p:spPr>
          <a:xfrm>
            <a:off x="188692" y="1391818"/>
            <a:ext cx="2843408" cy="93825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1600" dirty="0"/>
              <a:t>3. Se </a:t>
            </a:r>
            <a:r>
              <a:rPr lang="en-US" sz="1600" dirty="0" err="1"/>
              <a:t>mostraran</a:t>
            </a:r>
            <a:r>
              <a:rPr lang="en-US" sz="1600" dirty="0"/>
              <a:t> </a:t>
            </a:r>
            <a:r>
              <a:rPr lang="en-US" sz="1600" dirty="0" err="1"/>
              <a:t>en</a:t>
            </a:r>
            <a:r>
              <a:rPr lang="en-US" sz="1600" dirty="0"/>
              <a:t> </a:t>
            </a:r>
            <a:r>
              <a:rPr lang="en-US" sz="1600" dirty="0" err="1"/>
              <a:t>cada</a:t>
            </a:r>
            <a:r>
              <a:rPr lang="en-US" sz="1600" dirty="0"/>
              <a:t> </a:t>
            </a:r>
            <a:r>
              <a:rPr lang="en-US" sz="1600" dirty="0" err="1"/>
              <a:t>linea</a:t>
            </a:r>
            <a:endParaRPr lang="en-US" sz="1600" dirty="0"/>
          </a:p>
        </p:txBody>
      </p:sp>
      <p:sp>
        <p:nvSpPr>
          <p:cNvPr id="11" name="Title 1">
            <a:extLst>
              <a:ext uri="{FF2B5EF4-FFF2-40B4-BE49-F238E27FC236}">
                <a16:creationId xmlns:a16="http://schemas.microsoft.com/office/drawing/2014/main" id="{0D441535-0224-D0E3-A2AA-6334CF801167}"/>
              </a:ext>
            </a:extLst>
          </p:cNvPr>
          <p:cNvSpPr txBox="1">
            <a:spLocks/>
          </p:cNvSpPr>
          <p:nvPr/>
        </p:nvSpPr>
        <p:spPr>
          <a:xfrm>
            <a:off x="234621" y="2891869"/>
            <a:ext cx="2843408" cy="93825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1600" dirty="0"/>
              <a:t>4. Dar click </a:t>
            </a:r>
            <a:r>
              <a:rPr lang="en-US" sz="1600" dirty="0" err="1"/>
              <a:t>en</a:t>
            </a:r>
            <a:r>
              <a:rPr lang="en-US" sz="1600" dirty="0"/>
              <a:t> evaluate</a:t>
            </a:r>
          </a:p>
        </p:txBody>
      </p:sp>
      <p:pic>
        <p:nvPicPr>
          <p:cNvPr id="3" name="Imagen 2"/>
          <p:cNvPicPr>
            <a:picLocks noChangeAspect="1"/>
          </p:cNvPicPr>
          <p:nvPr/>
        </p:nvPicPr>
        <p:blipFill rotWithShape="1">
          <a:blip r:embed="rId3"/>
          <a:srcRect r="44365" b="34250"/>
          <a:stretch/>
        </p:blipFill>
        <p:spPr>
          <a:xfrm>
            <a:off x="3820553" y="537455"/>
            <a:ext cx="7701770" cy="5119862"/>
          </a:xfrm>
          <a:prstGeom prst="rect">
            <a:avLst/>
          </a:prstGeom>
        </p:spPr>
      </p:pic>
    </p:spTree>
    <p:extLst>
      <p:ext uri="{BB962C8B-B14F-4D97-AF65-F5344CB8AC3E}">
        <p14:creationId xmlns:p14="http://schemas.microsoft.com/office/powerpoint/2010/main" val="1899426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921E96-F974-B682-2C0B-445DDD6F12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579CA9-D0FE-B1C8-7324-D53AF2CB4433}"/>
              </a:ext>
            </a:extLst>
          </p:cNvPr>
          <p:cNvSpPr>
            <a:spLocks noGrp="1"/>
          </p:cNvSpPr>
          <p:nvPr>
            <p:ph type="title"/>
          </p:nvPr>
        </p:nvSpPr>
        <p:spPr>
          <a:xfrm>
            <a:off x="9304478" y="1804651"/>
            <a:ext cx="2843408" cy="1226193"/>
          </a:xfrm>
        </p:spPr>
        <p:txBody>
          <a:bodyPr>
            <a:noAutofit/>
          </a:bodyPr>
          <a:lstStyle/>
          <a:p>
            <a:r>
              <a:rPr lang="en-US" sz="1600" dirty="0"/>
              <a:t>5. You will receive how many colors and positions are right in each line</a:t>
            </a:r>
          </a:p>
        </p:txBody>
      </p:sp>
      <p:sp>
        <p:nvSpPr>
          <p:cNvPr id="5" name="Title 1">
            <a:extLst>
              <a:ext uri="{FF2B5EF4-FFF2-40B4-BE49-F238E27FC236}">
                <a16:creationId xmlns:a16="http://schemas.microsoft.com/office/drawing/2014/main" id="{D0579CA9-D0FE-B1C8-7324-D53AF2CB4433}"/>
              </a:ext>
            </a:extLst>
          </p:cNvPr>
          <p:cNvSpPr txBox="1">
            <a:spLocks/>
          </p:cNvSpPr>
          <p:nvPr/>
        </p:nvSpPr>
        <p:spPr>
          <a:xfrm>
            <a:off x="9304478" y="3405749"/>
            <a:ext cx="2843408" cy="122619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1600" dirty="0"/>
              <a:t>5. </a:t>
            </a:r>
            <a:r>
              <a:rPr lang="en-US" sz="1600" dirty="0" err="1"/>
              <a:t>Recibiras</a:t>
            </a:r>
            <a:r>
              <a:rPr lang="en-US" sz="1600" dirty="0"/>
              <a:t> la </a:t>
            </a:r>
            <a:r>
              <a:rPr lang="en-US" sz="1600" dirty="0" err="1"/>
              <a:t>informacion</a:t>
            </a:r>
            <a:r>
              <a:rPr lang="en-US" sz="1600" dirty="0"/>
              <a:t> de </a:t>
            </a:r>
            <a:r>
              <a:rPr lang="en-US" sz="1600" dirty="0" err="1"/>
              <a:t>cuantos</a:t>
            </a:r>
            <a:r>
              <a:rPr lang="en-US" sz="1600" dirty="0"/>
              <a:t> </a:t>
            </a:r>
            <a:r>
              <a:rPr lang="en-US" sz="1600" dirty="0" err="1"/>
              <a:t>colores</a:t>
            </a:r>
            <a:r>
              <a:rPr lang="en-US" sz="1600" dirty="0"/>
              <a:t> </a:t>
            </a:r>
            <a:r>
              <a:rPr lang="en-US" sz="1600" dirty="0" err="1"/>
              <a:t>estan</a:t>
            </a:r>
            <a:r>
              <a:rPr lang="en-US" sz="1600" dirty="0"/>
              <a:t> </a:t>
            </a:r>
            <a:r>
              <a:rPr lang="en-US" sz="1600" dirty="0" err="1"/>
              <a:t>correcto</a:t>
            </a:r>
            <a:r>
              <a:rPr lang="en-US" sz="1600" dirty="0"/>
              <a:t> y </a:t>
            </a:r>
            <a:r>
              <a:rPr lang="en-US" sz="1600" dirty="0" err="1"/>
              <a:t>cuantos</a:t>
            </a:r>
            <a:r>
              <a:rPr lang="en-US" sz="1600" dirty="0"/>
              <a:t> </a:t>
            </a:r>
            <a:r>
              <a:rPr lang="en-US" sz="1600" dirty="0" err="1"/>
              <a:t>en</a:t>
            </a:r>
            <a:r>
              <a:rPr lang="en-US" sz="1600" dirty="0"/>
              <a:t> </a:t>
            </a:r>
            <a:r>
              <a:rPr lang="en-US" sz="1600" dirty="0" err="1"/>
              <a:t>posicion</a:t>
            </a:r>
            <a:r>
              <a:rPr lang="en-US" sz="1600" dirty="0"/>
              <a:t> </a:t>
            </a:r>
            <a:r>
              <a:rPr lang="en-US" sz="1600" dirty="0" err="1"/>
              <a:t>correcta</a:t>
            </a:r>
            <a:r>
              <a:rPr lang="en-US" sz="1600" dirty="0"/>
              <a:t> para </a:t>
            </a:r>
            <a:r>
              <a:rPr lang="en-US" sz="1600" dirty="0" err="1"/>
              <a:t>cada</a:t>
            </a:r>
            <a:r>
              <a:rPr lang="en-US" sz="1600" dirty="0"/>
              <a:t> </a:t>
            </a:r>
            <a:r>
              <a:rPr lang="en-US" sz="1600" dirty="0" err="1"/>
              <a:t>linea</a:t>
            </a:r>
            <a:endParaRPr lang="en-US" sz="1600" dirty="0"/>
          </a:p>
        </p:txBody>
      </p:sp>
      <p:pic>
        <p:nvPicPr>
          <p:cNvPr id="3" name="Imagen 2"/>
          <p:cNvPicPr>
            <a:picLocks noChangeAspect="1"/>
          </p:cNvPicPr>
          <p:nvPr/>
        </p:nvPicPr>
        <p:blipFill rotWithShape="1">
          <a:blip r:embed="rId2"/>
          <a:srcRect l="1" r="1077" b="33824"/>
          <a:stretch/>
        </p:blipFill>
        <p:spPr>
          <a:xfrm>
            <a:off x="315077" y="1624201"/>
            <a:ext cx="8989401" cy="3382646"/>
          </a:xfrm>
          <a:prstGeom prst="rect">
            <a:avLst/>
          </a:prstGeom>
        </p:spPr>
      </p:pic>
    </p:spTree>
    <p:extLst>
      <p:ext uri="{BB962C8B-B14F-4D97-AF65-F5344CB8AC3E}">
        <p14:creationId xmlns:p14="http://schemas.microsoft.com/office/powerpoint/2010/main" val="2820671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D94F14-A331-C356-E64E-EAAA1FF19103}"/>
            </a:ext>
          </a:extLst>
        </p:cNvPr>
        <p:cNvGrpSpPr/>
        <p:nvPr/>
      </p:nvGrpSpPr>
      <p:grpSpPr>
        <a:xfrm>
          <a:off x="0" y="0"/>
          <a:ext cx="0" cy="0"/>
          <a:chOff x="0" y="0"/>
          <a:chExt cx="0" cy="0"/>
        </a:xfrm>
      </p:grpSpPr>
      <p:sp>
        <p:nvSpPr>
          <p:cNvPr id="10" name="Title 1">
            <a:extLst>
              <a:ext uri="{FF2B5EF4-FFF2-40B4-BE49-F238E27FC236}">
                <a16:creationId xmlns:a16="http://schemas.microsoft.com/office/drawing/2014/main" id="{69B059CF-933B-6120-AA35-60CAA7EDC69D}"/>
              </a:ext>
            </a:extLst>
          </p:cNvPr>
          <p:cNvSpPr txBox="1">
            <a:spLocks/>
          </p:cNvSpPr>
          <p:nvPr/>
        </p:nvSpPr>
        <p:spPr>
          <a:xfrm>
            <a:off x="8243240" y="2351044"/>
            <a:ext cx="3731955" cy="93825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1600" dirty="0"/>
              <a:t>7. After 12 attempts the key will be shown</a:t>
            </a:r>
          </a:p>
        </p:txBody>
      </p:sp>
      <p:sp>
        <p:nvSpPr>
          <p:cNvPr id="9" name="Title 1">
            <a:extLst>
              <a:ext uri="{FF2B5EF4-FFF2-40B4-BE49-F238E27FC236}">
                <a16:creationId xmlns:a16="http://schemas.microsoft.com/office/drawing/2014/main" id="{86BD6A16-4DF9-0F96-4E8B-5DC1FE359E25}"/>
              </a:ext>
            </a:extLst>
          </p:cNvPr>
          <p:cNvSpPr txBox="1">
            <a:spLocks/>
          </p:cNvSpPr>
          <p:nvPr/>
        </p:nvSpPr>
        <p:spPr>
          <a:xfrm>
            <a:off x="8225688" y="1011631"/>
            <a:ext cx="3731955" cy="93825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1600" dirty="0"/>
              <a:t>6. Repeat until finding the key </a:t>
            </a:r>
          </a:p>
        </p:txBody>
      </p:sp>
      <p:sp>
        <p:nvSpPr>
          <p:cNvPr id="11" name="Arrow: Left 10">
            <a:extLst>
              <a:ext uri="{FF2B5EF4-FFF2-40B4-BE49-F238E27FC236}">
                <a16:creationId xmlns:a16="http://schemas.microsoft.com/office/drawing/2014/main" id="{CED8C5B6-71F1-9B88-51A1-DBEE68968741}"/>
              </a:ext>
            </a:extLst>
          </p:cNvPr>
          <p:cNvSpPr/>
          <p:nvPr/>
        </p:nvSpPr>
        <p:spPr>
          <a:xfrm rot="160259">
            <a:off x="7006689" y="1142098"/>
            <a:ext cx="1085245" cy="313544"/>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itle 1">
            <a:extLst>
              <a:ext uri="{FF2B5EF4-FFF2-40B4-BE49-F238E27FC236}">
                <a16:creationId xmlns:a16="http://schemas.microsoft.com/office/drawing/2014/main" id="{86BD6A16-4DF9-0F96-4E8B-5DC1FE359E25}"/>
              </a:ext>
            </a:extLst>
          </p:cNvPr>
          <p:cNvSpPr txBox="1">
            <a:spLocks/>
          </p:cNvSpPr>
          <p:nvPr/>
        </p:nvSpPr>
        <p:spPr>
          <a:xfrm>
            <a:off x="8243239" y="1541771"/>
            <a:ext cx="3731955" cy="93825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1600" dirty="0"/>
              <a:t>6. </a:t>
            </a:r>
            <a:r>
              <a:rPr lang="en-US" sz="1600" dirty="0" err="1"/>
              <a:t>Repetir</a:t>
            </a:r>
            <a:r>
              <a:rPr lang="en-US" sz="1600" dirty="0"/>
              <a:t> hasta </a:t>
            </a:r>
            <a:r>
              <a:rPr lang="en-US" sz="1600" dirty="0" err="1"/>
              <a:t>encontrar</a:t>
            </a:r>
            <a:r>
              <a:rPr lang="en-US" sz="1600" dirty="0"/>
              <a:t> la </a:t>
            </a:r>
            <a:r>
              <a:rPr lang="en-US" sz="1600" dirty="0" err="1"/>
              <a:t>secuencia</a:t>
            </a:r>
            <a:r>
              <a:rPr lang="en-US" sz="1600" dirty="0"/>
              <a:t> </a:t>
            </a:r>
            <a:r>
              <a:rPr lang="en-US" sz="1600" dirty="0" err="1"/>
              <a:t>correcta</a:t>
            </a:r>
            <a:endParaRPr lang="en-US" sz="1600" dirty="0"/>
          </a:p>
        </p:txBody>
      </p:sp>
      <p:sp>
        <p:nvSpPr>
          <p:cNvPr id="8" name="Title 1">
            <a:extLst>
              <a:ext uri="{FF2B5EF4-FFF2-40B4-BE49-F238E27FC236}">
                <a16:creationId xmlns:a16="http://schemas.microsoft.com/office/drawing/2014/main" id="{69B059CF-933B-6120-AA35-60CAA7EDC69D}"/>
              </a:ext>
            </a:extLst>
          </p:cNvPr>
          <p:cNvSpPr txBox="1">
            <a:spLocks/>
          </p:cNvSpPr>
          <p:nvPr/>
        </p:nvSpPr>
        <p:spPr>
          <a:xfrm>
            <a:off x="8225689" y="3010168"/>
            <a:ext cx="3731955" cy="93825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1600" dirty="0"/>
              <a:t>7. </a:t>
            </a:r>
            <a:r>
              <a:rPr lang="en-US" sz="1600" dirty="0" err="1"/>
              <a:t>Despues</a:t>
            </a:r>
            <a:r>
              <a:rPr lang="en-US" sz="1600" dirty="0"/>
              <a:t> de 12 </a:t>
            </a:r>
            <a:r>
              <a:rPr lang="en-US" sz="1600" dirty="0" err="1"/>
              <a:t>intentos</a:t>
            </a:r>
            <a:r>
              <a:rPr lang="en-US" sz="1600" dirty="0"/>
              <a:t> la </a:t>
            </a:r>
            <a:r>
              <a:rPr lang="en-US" sz="1600" dirty="0" err="1"/>
              <a:t>secuencia</a:t>
            </a:r>
            <a:r>
              <a:rPr lang="en-US" sz="1600" dirty="0"/>
              <a:t> se </a:t>
            </a:r>
            <a:r>
              <a:rPr lang="en-US" sz="1600" dirty="0" err="1"/>
              <a:t>mostrara</a:t>
            </a:r>
            <a:r>
              <a:rPr lang="en-US" sz="1600" dirty="0"/>
              <a:t> </a:t>
            </a:r>
            <a:r>
              <a:rPr lang="en-US" sz="1600" dirty="0" err="1"/>
              <a:t>en</a:t>
            </a:r>
            <a:r>
              <a:rPr lang="en-US" sz="1600" dirty="0"/>
              <a:t> la parte superior</a:t>
            </a:r>
          </a:p>
        </p:txBody>
      </p:sp>
      <p:pic>
        <p:nvPicPr>
          <p:cNvPr id="2" name="Imagen 1"/>
          <p:cNvPicPr>
            <a:picLocks noChangeAspect="1"/>
          </p:cNvPicPr>
          <p:nvPr/>
        </p:nvPicPr>
        <p:blipFill rotWithShape="1">
          <a:blip r:embed="rId2"/>
          <a:srcRect l="-1" r="43724" b="33762"/>
          <a:stretch/>
        </p:blipFill>
        <p:spPr>
          <a:xfrm>
            <a:off x="463376" y="904370"/>
            <a:ext cx="6392007" cy="4231952"/>
          </a:xfrm>
          <a:prstGeom prst="rect">
            <a:avLst/>
          </a:prstGeom>
        </p:spPr>
      </p:pic>
    </p:spTree>
    <p:extLst>
      <p:ext uri="{BB962C8B-B14F-4D97-AF65-F5344CB8AC3E}">
        <p14:creationId xmlns:p14="http://schemas.microsoft.com/office/powerpoint/2010/main" val="4027724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a:p>
        </p:txBody>
      </p:sp>
      <p:sp>
        <p:nvSpPr>
          <p:cNvPr id="3" name="Marcador de contenido 2"/>
          <p:cNvSpPr>
            <a:spLocks noGrp="1"/>
          </p:cNvSpPr>
          <p:nvPr>
            <p:ph idx="1"/>
          </p:nvPr>
        </p:nvSpPr>
        <p:spPr/>
        <p:txBody>
          <a:bodyPr/>
          <a:lstStyle/>
          <a:p>
            <a:endParaRPr lang="es-CO"/>
          </a:p>
        </p:txBody>
      </p:sp>
      <p:pic>
        <p:nvPicPr>
          <p:cNvPr id="4" name="Imagen 3"/>
          <p:cNvPicPr>
            <a:picLocks noChangeAspect="1"/>
          </p:cNvPicPr>
          <p:nvPr/>
        </p:nvPicPr>
        <p:blipFill rotWithShape="1">
          <a:blip r:embed="rId2"/>
          <a:srcRect l="-1" r="-31" b="13501"/>
          <a:stretch/>
        </p:blipFill>
        <p:spPr>
          <a:xfrm>
            <a:off x="0" y="350378"/>
            <a:ext cx="12192000" cy="6178609"/>
          </a:xfrm>
          <a:prstGeom prst="rect">
            <a:avLst/>
          </a:prstGeom>
        </p:spPr>
      </p:pic>
    </p:spTree>
    <p:extLst>
      <p:ext uri="{BB962C8B-B14F-4D97-AF65-F5344CB8AC3E}">
        <p14:creationId xmlns:p14="http://schemas.microsoft.com/office/powerpoint/2010/main" val="6406925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70</TotalTime>
  <Words>429</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Bookman Old Style</vt:lpstr>
      <vt:lpstr>Rockwell</vt:lpstr>
      <vt:lpstr>Damask</vt:lpstr>
      <vt:lpstr>How to play Fezul Mastermind</vt:lpstr>
      <vt:lpstr>Objective</vt:lpstr>
      <vt:lpstr>1. To start the game select “new’’ </vt:lpstr>
      <vt:lpstr>3. They will be shown in each line</vt:lpstr>
      <vt:lpstr>5. You will receive how many colors and positions are right in each line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play Fezul Mastermind</dc:title>
  <dc:creator>user</dc:creator>
  <cp:lastModifiedBy>user</cp:lastModifiedBy>
  <cp:revision>8</cp:revision>
  <dcterms:created xsi:type="dcterms:W3CDTF">2024-02-28T14:19:44Z</dcterms:created>
  <dcterms:modified xsi:type="dcterms:W3CDTF">2024-03-17T17:20:45Z</dcterms:modified>
</cp:coreProperties>
</file>