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Oswald-regular.fntdata"/><Relationship Id="rId23" Type="http://schemas.openxmlformats.org/officeDocument/2006/relationships/slide" Target="slides/slide19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swald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ucoder.com.br/problems/1060/" TargetMode="External"/><Relationship Id="rId4" Type="http://schemas.openxmlformats.org/officeDocument/2006/relationships/hyperlink" Target="https://ucoder.com.br/problems/107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Maratonas de Programação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Iniciantes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Entrada e saída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Velocidade / praticidade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Atribuições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Conversões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Iniciantes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Operadores Aritméticos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+, -, /, 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Operadores Relacionais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&gt;, &gt;=, &lt;, &lt;=, ==, !=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Operadores Lógicos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&amp;&amp;, ||,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Iniciantes - Estruturas de decisão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If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Else If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Switch-Case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Iniciantes - Estruturas de Repetição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While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Do-While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Break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Continue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Iteradores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Iniciantes - Funções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Declaração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Regras de Escopo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Recursão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Iniciantes - Vetores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Vetores unidimensionais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Matrizes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Ad-Hoc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Problemas que não utilizam nenhum conceito especial, de forma que as soluções desenvolvidas para esses problemas são de fato para este fim específico, não tendo utilidade em outras situações.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Exemplos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https://ucoder.com.br/problems/1060/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https://ucoder.com.br/problems/1070/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Strings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Leitura de 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Manipulação e acesso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Ocorrência de uma palavra dentro de um texto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Knutt-Morris-Pratt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Aho-Corasick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Palíndromos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Frequência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Árvore de prefixos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 de Dados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Spoilers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Mais algumas dicas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Iniciantes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Ad-Hoc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Estrutura de Dados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Matemática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Paradigmas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Grafos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Geometria Computacional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de Dados - Listas Encadeadas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Inserção e Remoção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Lista Circular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Lista Duplamente Encadeada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 de Dados - Estruturas Derivadas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44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Pilha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Implementações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Fila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de Dados - Buscas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Busca Linear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Busca Binária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 de Dados - Ordenação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29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Bubble 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Selection 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Insertion 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Merge 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Heap 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Quick Sort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 de Dados - Árvores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29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Árvore de busca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Árvore de busca binária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Árvore de segmentos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Árvore rubro-negra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Trie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Matemática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Matemática - Teoria dos Números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Primalidade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Divisibilidade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Fatoração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Congruências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Inverso Modular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Teorema Chinês dos Restos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Matemática - Combinatória e Enumeração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Subconjuntos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Subconjuntos de K elementos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Permutações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Partições de um número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Paradigmas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Paradigmas - Programação Dinâmica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Subestrutura ótima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Mochila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Problema do troco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Linha de montagem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Memoização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Caixeiro Viajante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Árvore de busca binária ótima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Multiplicação de matrizes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entrada - Simples (uCoder 1002)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6"/>
            <a:ext cx="8520599" cy="296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Paradigmas - Programação Dinâmica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Soma em intervalos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Soma em retângulos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Soma em paralelepipedos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Maior subsequência comum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Maior subsequência crescente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Distância de edição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Paradigmas - Algoritmos Gulosos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Subestrutura ótima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Mochila Fracionária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Problema do troco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Agendamento de tarefas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Varreduras Lineares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Grafos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Grafos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Representações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Matriz de adjacência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Lista de adjacência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Busca em Largura (BFS)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Caminho mínimo sem pesos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Busca em Profundidade (DFS)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Componentes Conexos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Ordenação Topológica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Árvore geradora mínima - Prim e Kruskal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Grafos - Caminho Mínimo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Sem pesos - Busca em Largura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 pesos positivos - Dijkstra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 pesos negativos - Bellman Ford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De todos para todos - Floyd Warshall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Grafos 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Emparelhamento Máximo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Fluxo Máximo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Ford-Fulkerson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Edmonds-Karp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Fluxo a custo mínimo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Geometria Computacional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Geometria Computacional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Distância entre dois pontos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Vetores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Produto escalar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Produto vetorial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Fecho Convexo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Ponto-Polígono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Geometria Computacional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Par mais próximo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Line sweep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Perímetro da união de retângulos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Área da união de retângulos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Intersecção de segmentos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Grafo de visibilidade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Linguagem de Programação - C++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Vector, List,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Queue, priority_queue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Sort, e funções passadas como parâmetro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Lower_bound, upper_bound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Tipos de entrada - Simples (uCoder 1002)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62" y="2239025"/>
            <a:ext cx="7611074" cy="6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Obrigado!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erich.rodriguesf@gmail.com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entrada - Múltipla (uCoder 1007)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9" cy="37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Tipos de entrada - Múltipla (uCoder 1007)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952625"/>
            <a:ext cx="75628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entrada - Final de arquivo “EOF” (uCoder 1266)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75" y="1152475"/>
            <a:ext cx="6782250" cy="3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Tipos de entrada - Final de arquivo “EOF” (uCoder 1266)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1862125"/>
            <a:ext cx="68103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Sobre os valores das entradas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 entrada pode ser qualquer número entre 1 e 12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3 é só um exemplo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fatorial de 12 é igual a 479.00.1600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O fatorial de 13 estouraria o tamanho de um inteiro comum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574"/>
            <a:ext cx="3999900" cy="278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