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7" r:id="rId5"/>
    <p:sldId id="288" r:id="rId6"/>
    <p:sldId id="289" r:id="rId7"/>
    <p:sldId id="286" r:id="rId8"/>
    <p:sldId id="292" r:id="rId9"/>
    <p:sldId id="293" r:id="rId10"/>
    <p:sldId id="290" r:id="rId11"/>
    <p:sldId id="291" r:id="rId12"/>
    <p:sldId id="28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AF2E-9845-476A-A4FC-AB6BADFFD972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2B66-AF20-42EA-84DE-9B13DCB0D4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de estudos</a:t>
            </a:r>
            <a:br>
              <a:rPr lang="pt-BR" dirty="0" smtClean="0"/>
            </a:br>
            <a:r>
              <a:rPr lang="pt-BR" dirty="0" smtClean="0"/>
              <a:t>Maratona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Dia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Práticas para Maratona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Qualificar problemas por dificuldade.</a:t>
            </a:r>
          </a:p>
          <a:p>
            <a:r>
              <a:rPr lang="pt-BR" dirty="0" smtClean="0"/>
              <a:t>Prestar atenção as outras equipes</a:t>
            </a:r>
          </a:p>
          <a:p>
            <a:pPr lvl="1"/>
            <a:r>
              <a:rPr lang="pt-BR" dirty="0" smtClean="0"/>
              <a:t>Os problemas mais resolvidos são os mais fáceis</a:t>
            </a:r>
          </a:p>
          <a:p>
            <a:pPr lvl="1"/>
            <a:r>
              <a:rPr lang="pt-BR" dirty="0" smtClean="0"/>
              <a:t>É melhor fazer mais exercícios do que ficar tentando resolver apenas um difícil</a:t>
            </a:r>
          </a:p>
          <a:p>
            <a:r>
              <a:rPr lang="pt-BR" dirty="0" smtClean="0"/>
              <a:t>Trabalho em equipe</a:t>
            </a:r>
          </a:p>
          <a:p>
            <a:pPr lvl="1"/>
            <a:r>
              <a:rPr lang="pt-BR" dirty="0" smtClean="0"/>
              <a:t>Uma pessoa pode testar o código de outra pessoa</a:t>
            </a:r>
          </a:p>
          <a:p>
            <a:pPr lvl="1"/>
            <a:r>
              <a:rPr lang="pt-BR" dirty="0" smtClean="0"/>
              <a:t>Criar casos de teste diferentes</a:t>
            </a:r>
          </a:p>
          <a:p>
            <a:pPr lvl="1"/>
            <a:r>
              <a:rPr lang="pt-BR" dirty="0" smtClean="0"/>
              <a:t>Em caso de dúvidas pedir ajuda para 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551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Práticas para Maratona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ficar com dúvidas</a:t>
            </a:r>
          </a:p>
          <a:p>
            <a:pPr lvl="1"/>
            <a:r>
              <a:rPr lang="pt-BR" dirty="0" smtClean="0"/>
              <a:t>Perguntas devem ser feitas na aba “</a:t>
            </a:r>
            <a:r>
              <a:rPr lang="pt-BR" i="1" dirty="0" err="1" smtClean="0"/>
              <a:t>clarifications</a:t>
            </a:r>
            <a:r>
              <a:rPr lang="pt-BR" dirty="0" smtClean="0"/>
              <a:t>” do </a:t>
            </a:r>
            <a:r>
              <a:rPr lang="pt-BR" dirty="0" smtClean="0"/>
              <a:t>site</a:t>
            </a:r>
          </a:p>
          <a:p>
            <a:r>
              <a:rPr lang="pt-BR" dirty="0" smtClean="0"/>
              <a:t>Entrada </a:t>
            </a:r>
            <a:r>
              <a:rPr lang="pt-BR" smtClean="0"/>
              <a:t>com </a:t>
            </a:r>
            <a:r>
              <a:rPr lang="pt-BR" smtClean="0"/>
              <a:t>arquivo</a:t>
            </a:r>
          </a:p>
          <a:p>
            <a:r>
              <a:rPr lang="pt-BR" smtClean="0"/>
              <a:t>O </a:t>
            </a:r>
            <a:r>
              <a:rPr lang="pt-BR" dirty="0" smtClean="0"/>
              <a:t>mais importante: Se divertir</a:t>
            </a:r>
            <a:r>
              <a:rPr lang="pt-BR" dirty="0" smtClean="0"/>
              <a:t>!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154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7200" dirty="0" smtClean="0"/>
              <a:t>DUVIDAS??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String</a:t>
            </a:r>
            <a:r>
              <a:rPr lang="pt-BR" dirty="0" smtClean="0"/>
              <a:t> C++</a:t>
            </a:r>
          </a:p>
          <a:p>
            <a:pPr lvl="1"/>
            <a:r>
              <a:rPr lang="pt-BR" dirty="0" smtClean="0"/>
              <a:t>Métodos mais utilizados</a:t>
            </a:r>
          </a:p>
          <a:p>
            <a:pPr lvl="1"/>
            <a:r>
              <a:rPr lang="pt-BR" dirty="0" smtClean="0"/>
              <a:t>Exemplo de código</a:t>
            </a:r>
          </a:p>
          <a:p>
            <a:pPr lvl="1"/>
            <a:r>
              <a:rPr lang="pt-BR" dirty="0" smtClean="0"/>
              <a:t>Dicas</a:t>
            </a:r>
          </a:p>
          <a:p>
            <a:pPr lvl="1"/>
            <a:r>
              <a:rPr lang="pt-BR" dirty="0" smtClean="0"/>
              <a:t>Exercícios</a:t>
            </a:r>
          </a:p>
          <a:p>
            <a:r>
              <a:rPr lang="pt-BR" dirty="0" smtClean="0"/>
              <a:t>Dicas práticas para maratona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String</a:t>
            </a:r>
            <a:r>
              <a:rPr lang="pt-BR" dirty="0" smtClean="0"/>
              <a:t> C++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string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Biblioteca capaz de lidar com cadeias de caracteres de uma maneira mais fácil do que utilizar o “char” do C puro.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53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mais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string.size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o tamanho da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getline</a:t>
            </a:r>
            <a:r>
              <a:rPr lang="pt-BR" dirty="0" smtClean="0"/>
              <a:t>(</a:t>
            </a:r>
            <a:r>
              <a:rPr lang="pt-BR" dirty="0" err="1" smtClean="0"/>
              <a:t>cin</a:t>
            </a:r>
            <a:r>
              <a:rPr lang="pt-BR" dirty="0" smtClean="0"/>
              <a:t>, 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Lê uma linha inteira até o ‘\n’ pela entrada padrão, incluindo espaços e outros caracteres.</a:t>
            </a:r>
          </a:p>
          <a:p>
            <a:r>
              <a:rPr lang="pt-BR" dirty="0" err="1" smtClean="0"/>
              <a:t>string.substr</a:t>
            </a:r>
            <a:r>
              <a:rPr lang="pt-BR" dirty="0" smtClean="0"/>
              <a:t>(início, tamanho);</a:t>
            </a:r>
          </a:p>
          <a:p>
            <a:pPr lvl="1"/>
            <a:r>
              <a:rPr lang="pt-BR" dirty="0" smtClean="0"/>
              <a:t>Retorna uma </a:t>
            </a:r>
            <a:r>
              <a:rPr lang="pt-BR" dirty="0" err="1" smtClean="0"/>
              <a:t>substring</a:t>
            </a:r>
            <a:r>
              <a:rPr lang="pt-BR" dirty="0" smtClean="0"/>
              <a:t> com o tamanho passado como argumento iniciando da posição passada como início.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454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mais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código com </a:t>
            </a:r>
            <a:r>
              <a:rPr lang="pt-BR" dirty="0" err="1" smtClean="0"/>
              <a:t>substr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/>
          <a:srcRect l="15526" t="15547" r="31243" b="32281"/>
          <a:stretch/>
        </p:blipFill>
        <p:spPr>
          <a:xfrm>
            <a:off x="457200" y="2132856"/>
            <a:ext cx="82296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Cuidado:</a:t>
            </a:r>
          </a:p>
          <a:p>
            <a:pPr lvl="1"/>
            <a:r>
              <a:rPr lang="pt-BR" dirty="0" smtClean="0"/>
              <a:t>‘A’ é um char.</a:t>
            </a:r>
          </a:p>
          <a:p>
            <a:pPr lvl="1"/>
            <a:r>
              <a:rPr lang="pt-BR" dirty="0" smtClean="0"/>
              <a:t>“A” é uma </a:t>
            </a:r>
            <a:r>
              <a:rPr lang="pt-BR" dirty="0" err="1" smtClean="0"/>
              <a:t>string</a:t>
            </a:r>
            <a:r>
              <a:rPr lang="pt-BR" dirty="0" smtClean="0"/>
              <a:t>. (as vezes isso da muito erro)</a:t>
            </a:r>
          </a:p>
          <a:p>
            <a:r>
              <a:rPr lang="pt-BR" dirty="0" smtClean="0"/>
              <a:t>É possível fazer operações com os caracteres, verificar se são minúsculos ou maiúsculos e etc.</a:t>
            </a:r>
          </a:p>
          <a:p>
            <a:pPr lvl="1"/>
            <a:r>
              <a:rPr lang="pt-BR" sz="2400" dirty="0" err="1" smtClean="0"/>
              <a:t>if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[i] &gt;= ‘a’ &amp;&amp; </a:t>
            </a:r>
            <a:r>
              <a:rPr lang="pt-BR" sz="2400" dirty="0" err="1" smtClean="0"/>
              <a:t>string</a:t>
            </a:r>
            <a:r>
              <a:rPr lang="pt-BR" sz="2400" dirty="0" smtClean="0"/>
              <a:t>[i] &lt;= ‘z’) </a:t>
            </a:r>
            <a:r>
              <a:rPr lang="pt-BR" sz="2400" dirty="0" err="1" smtClean="0"/>
              <a:t>printf</a:t>
            </a:r>
            <a:r>
              <a:rPr lang="pt-BR" sz="2400" dirty="0" smtClean="0"/>
              <a:t>(“</a:t>
            </a:r>
            <a:r>
              <a:rPr lang="pt-BR" sz="2400" dirty="0" err="1" smtClean="0"/>
              <a:t>minusculo</a:t>
            </a:r>
            <a:r>
              <a:rPr lang="pt-BR" sz="2400" dirty="0" smtClean="0"/>
              <a:t>”);</a:t>
            </a:r>
          </a:p>
          <a:p>
            <a:pPr lvl="1"/>
            <a:r>
              <a:rPr lang="pt-BR" sz="2400" dirty="0" err="1"/>
              <a:t>s</a:t>
            </a:r>
            <a:r>
              <a:rPr lang="pt-BR" sz="2400" dirty="0" err="1" smtClean="0"/>
              <a:t>tring</a:t>
            </a:r>
            <a:r>
              <a:rPr lang="pt-BR" sz="2400" dirty="0" smtClean="0"/>
              <a:t>[i] – ‘a’ + ‘A’;  // transforma de minúsculo para maiúsculo.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4229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problema com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1168 do URI – LED</a:t>
            </a:r>
          </a:p>
          <a:p>
            <a:pPr lvl="1"/>
            <a:r>
              <a:rPr lang="pt-BR" dirty="0" err="1" smtClean="0"/>
              <a:t>string.size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Problema 1234 do URI – Sentença dançante</a:t>
            </a:r>
          </a:p>
          <a:p>
            <a:pPr lvl="1"/>
            <a:r>
              <a:rPr lang="pt-BR" dirty="0" err="1" smtClean="0"/>
              <a:t>string.size</a:t>
            </a:r>
            <a:r>
              <a:rPr lang="pt-BR" dirty="0" smtClean="0"/>
              <a:t>() e manipulação de chars.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10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práticas para maratona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Algoritmo de resolução de problemas:</a:t>
            </a:r>
          </a:p>
          <a:p>
            <a:pPr lvl="1"/>
            <a:r>
              <a:rPr lang="en-US" dirty="0" smtClean="0"/>
              <a:t>1 Leia a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en-US" dirty="0"/>
          </a:p>
          <a:p>
            <a:pPr lvl="2"/>
            <a:r>
              <a:rPr lang="pt-BR" dirty="0" smtClean="0"/>
              <a:t>Leia a especificação da entrada e saída!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Faça</a:t>
            </a:r>
            <a:r>
              <a:rPr lang="en-US" dirty="0" smtClean="0"/>
              <a:t> a </a:t>
            </a:r>
            <a:r>
              <a:rPr lang="en-US" dirty="0" err="1" smtClean="0"/>
              <a:t>abstração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en-US" dirty="0"/>
          </a:p>
          <a:p>
            <a:pPr lvl="1"/>
            <a:r>
              <a:rPr lang="pt-BR" dirty="0" smtClean="0"/>
              <a:t>3 Projete um algoritmo</a:t>
            </a:r>
            <a:endParaRPr lang="pt-BR" dirty="0"/>
          </a:p>
          <a:p>
            <a:pPr lvl="2"/>
            <a:r>
              <a:rPr lang="pt-BR" dirty="0" smtClean="0"/>
              <a:t>Geralmente o passo mais difícil</a:t>
            </a:r>
            <a:endParaRPr lang="pt-BR" dirty="0"/>
          </a:p>
          <a:p>
            <a:pPr lvl="1"/>
            <a:r>
              <a:rPr lang="pt-BR" dirty="0" smtClean="0"/>
              <a:t>4 Implemente e teste</a:t>
            </a:r>
            <a:endParaRPr lang="pt-BR" dirty="0"/>
          </a:p>
          <a:p>
            <a:pPr lvl="1"/>
            <a:r>
              <a:rPr lang="pt-BR" dirty="0" smtClean="0"/>
              <a:t>5 Submeta</a:t>
            </a:r>
            <a:endParaRPr lang="pt-BR" dirty="0"/>
          </a:p>
          <a:p>
            <a:pPr lvl="1"/>
            <a:r>
              <a:rPr lang="pt-BR" dirty="0" smtClean="0"/>
              <a:t>6 </a:t>
            </a:r>
            <a:r>
              <a:rPr lang="pt-BR" dirty="0"/>
              <a:t>AC! </a:t>
            </a:r>
          </a:p>
          <a:p>
            <a:pPr lvl="2"/>
            <a:r>
              <a:rPr lang="en-US" dirty="0" err="1" smtClean="0"/>
              <a:t>Senão</a:t>
            </a:r>
            <a:r>
              <a:rPr lang="en-US" dirty="0" smtClean="0"/>
              <a:t>,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4 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81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práticas para maratona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coisas para pensar:</a:t>
            </a:r>
          </a:p>
          <a:p>
            <a:pPr lvl="1"/>
            <a:r>
              <a:rPr lang="pt-BR" dirty="0" smtClean="0"/>
              <a:t>Tamanho das entradas</a:t>
            </a:r>
          </a:p>
          <a:p>
            <a:pPr lvl="1"/>
            <a:r>
              <a:rPr lang="pt-BR" dirty="0" smtClean="0"/>
              <a:t>Final da entrada</a:t>
            </a:r>
          </a:p>
          <a:p>
            <a:pPr lvl="1"/>
            <a:r>
              <a:rPr lang="pt-BR" dirty="0" smtClean="0"/>
              <a:t>Sempre pense nos piores casos</a:t>
            </a:r>
          </a:p>
          <a:p>
            <a:pPr lvl="2"/>
            <a:r>
              <a:rPr lang="pt-BR" dirty="0" smtClean="0"/>
              <a:t>Menores valores possíveis</a:t>
            </a:r>
          </a:p>
          <a:p>
            <a:pPr lvl="2"/>
            <a:r>
              <a:rPr lang="pt-BR" dirty="0" smtClean="0"/>
              <a:t>Maiores valores possíveis</a:t>
            </a:r>
          </a:p>
          <a:p>
            <a:pPr lvl="2"/>
            <a:r>
              <a:rPr lang="pt-BR" dirty="0" smtClean="0"/>
              <a:t>Caso médio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623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394</Words>
  <Application>Microsoft Office PowerPoint</Application>
  <PresentationFormat>Apresentação na tela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Grupo de estudos Maratona de programação</vt:lpstr>
      <vt:lpstr>Roteiro</vt:lpstr>
      <vt:lpstr>Biblioteca String C++</vt:lpstr>
      <vt:lpstr>Métodos mais utilizados</vt:lpstr>
      <vt:lpstr>Métodos mais utilizados</vt:lpstr>
      <vt:lpstr>Dicas</vt:lpstr>
      <vt:lpstr>Exemplo de problema com String</vt:lpstr>
      <vt:lpstr>Dicas práticas para maratona</vt:lpstr>
      <vt:lpstr>Dicas práticas para maratona</vt:lpstr>
      <vt:lpstr>Dicas Práticas para Maratona</vt:lpstr>
      <vt:lpstr>Dicas Práticas para Maratona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Marcos Ferrares</dc:creator>
  <cp:lastModifiedBy>Aluno</cp:lastModifiedBy>
  <cp:revision>27</cp:revision>
  <dcterms:created xsi:type="dcterms:W3CDTF">2015-03-29T20:03:26Z</dcterms:created>
  <dcterms:modified xsi:type="dcterms:W3CDTF">2015-04-24T12:32:06Z</dcterms:modified>
</cp:coreProperties>
</file>