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90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6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04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32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57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17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4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5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87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42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7F72-2C7D-4297-86B9-AEEC9EA5265A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669F-8E25-4BFA-A549-9A6B5C2D58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4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22125" y="431159"/>
            <a:ext cx="8907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App.js</a:t>
            </a:r>
            <a:endParaRPr lang="es-AR" sz="1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87252" y="856375"/>
            <a:ext cx="8907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Header.js</a:t>
            </a:r>
            <a:endParaRPr lang="es-AR" sz="1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52401" y="1264692"/>
            <a:ext cx="8907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Logo&amp;Title.js</a:t>
            </a:r>
            <a:endParaRPr lang="es-AR" sz="1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14909" y="1264554"/>
            <a:ext cx="89078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MainMenu.js</a:t>
            </a:r>
            <a:endParaRPr lang="es-AR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775398" y="856375"/>
            <a:ext cx="12556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ProductsWrapper.js</a:t>
            </a:r>
            <a:endParaRPr lang="es-AR" sz="1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086636" y="1326446"/>
            <a:ext cx="1073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ProdByCategory.js</a:t>
            </a:r>
            <a:endParaRPr lang="es-AR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348507" y="1910220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48506" y="2384488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348505" y="3315787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48505" y="2823461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………</a:t>
            </a:r>
            <a:endParaRPr lang="es-AR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05836" y="1321401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………</a:t>
            </a:r>
            <a:endParaRPr lang="es-AR" sz="1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505722" y="1324298"/>
            <a:ext cx="1073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ProdByCategory.js</a:t>
            </a:r>
            <a:endParaRPr lang="es-AR" sz="1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767593" y="1908072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7592" y="2382340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767591" y="3313639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Product.js</a:t>
            </a:r>
            <a:endParaRPr lang="es-AR" sz="1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767591" y="2821313"/>
            <a:ext cx="10735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………</a:t>
            </a:r>
            <a:endParaRPr lang="es-AR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791467" y="867106"/>
            <a:ext cx="12556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DetailsWrapper.js</a:t>
            </a:r>
            <a:endParaRPr lang="es-AR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060554" y="856374"/>
            <a:ext cx="12556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OrderWrapper.js</a:t>
            </a:r>
            <a:endParaRPr lang="es-AR" sz="1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943867" y="1328602"/>
            <a:ext cx="12556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Mode.js</a:t>
            </a:r>
            <a:endParaRPr lang="es-AR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268244" y="1326454"/>
            <a:ext cx="12556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UserDetail.js</a:t>
            </a:r>
            <a:endParaRPr lang="es-AR" sz="1000" dirty="0"/>
          </a:p>
        </p:txBody>
      </p:sp>
      <p:cxnSp>
        <p:nvCxnSpPr>
          <p:cNvPr id="27" name="Conector angular 26"/>
          <p:cNvCxnSpPr>
            <a:stCxn id="4" idx="1"/>
            <a:endCxn id="5" idx="0"/>
          </p:cNvCxnSpPr>
          <p:nvPr/>
        </p:nvCxnSpPr>
        <p:spPr>
          <a:xfrm rot="10800000" flipV="1">
            <a:off x="932647" y="554269"/>
            <a:ext cx="3289479" cy="302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4" idx="2"/>
            <a:endCxn id="8" idx="0"/>
          </p:cNvCxnSpPr>
          <p:nvPr/>
        </p:nvCxnSpPr>
        <p:spPr>
          <a:xfrm rot="5400000">
            <a:off x="3945884" y="134739"/>
            <a:ext cx="178995" cy="12642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" idx="2"/>
            <a:endCxn id="22" idx="0"/>
          </p:cNvCxnSpPr>
          <p:nvPr/>
        </p:nvCxnSpPr>
        <p:spPr>
          <a:xfrm rot="16200000" flipH="1">
            <a:off x="5948552" y="-603654"/>
            <a:ext cx="189726" cy="27517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4" idx="3"/>
            <a:endCxn id="23" idx="0"/>
          </p:cNvCxnSpPr>
          <p:nvPr/>
        </p:nvCxnSpPr>
        <p:spPr>
          <a:xfrm>
            <a:off x="5112913" y="554270"/>
            <a:ext cx="5575486" cy="3021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5" idx="2"/>
            <a:endCxn id="6" idx="0"/>
          </p:cNvCxnSpPr>
          <p:nvPr/>
        </p:nvCxnSpPr>
        <p:spPr>
          <a:xfrm rot="5400000">
            <a:off x="684173" y="1016219"/>
            <a:ext cx="162096" cy="3348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5" idx="2"/>
            <a:endCxn id="7" idx="0"/>
          </p:cNvCxnSpPr>
          <p:nvPr/>
        </p:nvCxnSpPr>
        <p:spPr>
          <a:xfrm rot="16200000" flipH="1">
            <a:off x="1215495" y="819746"/>
            <a:ext cx="161958" cy="727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8" idx="2"/>
            <a:endCxn id="9" idx="0"/>
          </p:cNvCxnSpPr>
          <p:nvPr/>
        </p:nvCxnSpPr>
        <p:spPr>
          <a:xfrm rot="16200000" flipH="1">
            <a:off x="3401393" y="1104446"/>
            <a:ext cx="223850" cy="2201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9" idx="1"/>
            <a:endCxn id="12" idx="1"/>
          </p:cNvCxnSpPr>
          <p:nvPr/>
        </p:nvCxnSpPr>
        <p:spPr>
          <a:xfrm rot="10800000" flipH="1" flipV="1">
            <a:off x="3086635" y="1526501"/>
            <a:ext cx="261871" cy="506830"/>
          </a:xfrm>
          <a:prstGeom prst="bentConnector3">
            <a:avLst>
              <a:gd name="adj1" fmla="val -87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9" idx="1"/>
            <a:endCxn id="13" idx="1"/>
          </p:cNvCxnSpPr>
          <p:nvPr/>
        </p:nvCxnSpPr>
        <p:spPr>
          <a:xfrm rot="10800000" flipH="1" flipV="1">
            <a:off x="3086636" y="1526501"/>
            <a:ext cx="261870" cy="981098"/>
          </a:xfrm>
          <a:prstGeom prst="bentConnector3">
            <a:avLst>
              <a:gd name="adj1" fmla="val -87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9" idx="1"/>
            <a:endCxn id="14" idx="1"/>
          </p:cNvCxnSpPr>
          <p:nvPr/>
        </p:nvCxnSpPr>
        <p:spPr>
          <a:xfrm rot="10800000" flipH="1" flipV="1">
            <a:off x="3086635" y="1526500"/>
            <a:ext cx="261869" cy="1912397"/>
          </a:xfrm>
          <a:prstGeom prst="bentConnector3">
            <a:avLst>
              <a:gd name="adj1" fmla="val -87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9" idx="1"/>
            <a:endCxn id="15" idx="1"/>
          </p:cNvCxnSpPr>
          <p:nvPr/>
        </p:nvCxnSpPr>
        <p:spPr>
          <a:xfrm rot="10800000" flipH="1" flipV="1">
            <a:off x="3086635" y="1526500"/>
            <a:ext cx="261869" cy="1420071"/>
          </a:xfrm>
          <a:prstGeom prst="bentConnector3">
            <a:avLst>
              <a:gd name="adj1" fmla="val -87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8" idx="2"/>
            <a:endCxn id="16" idx="0"/>
          </p:cNvCxnSpPr>
          <p:nvPr/>
        </p:nvCxnSpPr>
        <p:spPr>
          <a:xfrm rot="16200000" flipH="1">
            <a:off x="4013516" y="492323"/>
            <a:ext cx="218805" cy="1439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8" idx="2"/>
            <a:endCxn id="17" idx="0"/>
          </p:cNvCxnSpPr>
          <p:nvPr/>
        </p:nvCxnSpPr>
        <p:spPr>
          <a:xfrm rot="16200000" flipH="1">
            <a:off x="4612010" y="-106171"/>
            <a:ext cx="221702" cy="26392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17" idx="1"/>
            <a:endCxn id="18" idx="1"/>
          </p:cNvCxnSpPr>
          <p:nvPr/>
        </p:nvCxnSpPr>
        <p:spPr>
          <a:xfrm rot="10800000" flipH="1" flipV="1">
            <a:off x="5505721" y="1524353"/>
            <a:ext cx="261871" cy="506830"/>
          </a:xfrm>
          <a:prstGeom prst="bentConnector3">
            <a:avLst>
              <a:gd name="adj1" fmla="val -87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7" idx="1"/>
            <a:endCxn id="19" idx="1"/>
          </p:cNvCxnSpPr>
          <p:nvPr/>
        </p:nvCxnSpPr>
        <p:spPr>
          <a:xfrm rot="10800000" flipH="1" flipV="1">
            <a:off x="5505722" y="1524353"/>
            <a:ext cx="261870" cy="981098"/>
          </a:xfrm>
          <a:prstGeom prst="bentConnector3">
            <a:avLst>
              <a:gd name="adj1" fmla="val -87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stCxn id="17" idx="1"/>
            <a:endCxn id="21" idx="1"/>
          </p:cNvCxnSpPr>
          <p:nvPr/>
        </p:nvCxnSpPr>
        <p:spPr>
          <a:xfrm rot="10800000" flipH="1" flipV="1">
            <a:off x="5505721" y="1524352"/>
            <a:ext cx="261869" cy="1420071"/>
          </a:xfrm>
          <a:prstGeom prst="bentConnector3">
            <a:avLst>
              <a:gd name="adj1" fmla="val -87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17" idx="1"/>
            <a:endCxn id="20" idx="1"/>
          </p:cNvCxnSpPr>
          <p:nvPr/>
        </p:nvCxnSpPr>
        <p:spPr>
          <a:xfrm rot="10800000" flipH="1" flipV="1">
            <a:off x="5505721" y="1524352"/>
            <a:ext cx="261869" cy="1912397"/>
          </a:xfrm>
          <a:prstGeom prst="bentConnector3">
            <a:avLst>
              <a:gd name="adj1" fmla="val -87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22" idx="2"/>
            <a:endCxn id="24" idx="0"/>
          </p:cNvCxnSpPr>
          <p:nvPr/>
        </p:nvCxnSpPr>
        <p:spPr>
          <a:xfrm rot="16200000" flipH="1">
            <a:off x="7387875" y="1144764"/>
            <a:ext cx="215275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22" idx="3"/>
            <a:endCxn id="25" idx="0"/>
          </p:cNvCxnSpPr>
          <p:nvPr/>
        </p:nvCxnSpPr>
        <p:spPr>
          <a:xfrm>
            <a:off x="8047157" y="990217"/>
            <a:ext cx="848932" cy="3362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6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3</cp:revision>
  <dcterms:created xsi:type="dcterms:W3CDTF">2022-03-03T20:20:24Z</dcterms:created>
  <dcterms:modified xsi:type="dcterms:W3CDTF">2022-03-03T20:31:29Z</dcterms:modified>
</cp:coreProperties>
</file>