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339" r:id="rId3"/>
    <p:sldId id="344" r:id="rId4"/>
    <p:sldId id="343" r:id="rId5"/>
    <p:sldId id="329" r:id="rId6"/>
    <p:sldId id="334" r:id="rId7"/>
  </p:sldIdLst>
  <p:sldSz cx="9144000" cy="6858000" type="screen4x3"/>
  <p:notesSz cx="6858000" cy="9144000"/>
  <p:embeddedFontLst>
    <p:embeddedFont>
      <p:font typeface="Titillium Web" panose="020B0604020202020204" charset="0"/>
      <p:regular r:id="rId9"/>
      <p:bold r:id="rId10"/>
      <p:italic r:id="rId11"/>
      <p:boldItalic r:id="rId12"/>
    </p:embeddedFont>
    <p:embeddedFont>
      <p:font typeface="Source Sans Pro" panose="020B0604020202020204" charset="0"/>
      <p:regular r:id="rId13"/>
      <p:bold r:id="rId14"/>
      <p:italic r:id="rId15"/>
      <p:boldItalic r:id="rId16"/>
    </p:embeddedFont>
    <p:embeddedFont>
      <p:font typeface="Roboto Slab" panose="020B0604020202020204" charset="0"/>
      <p:regular r:id="rId17"/>
      <p:bold r:id="rId18"/>
    </p:embeddedFont>
    <p:embeddedFont>
      <p:font typeface="Microsoft JhengHei UI Light" panose="020B0304030504040204" pitchFamily="34" charset="-12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E4811E43-658D-4675-ACFA-33759EBE5D34}">
          <p14:sldIdLst>
            <p14:sldId id="256"/>
            <p14:sldId id="339"/>
            <p14:sldId id="344"/>
            <p14:sldId id="343"/>
            <p14:sldId id="329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2E1"/>
    <a:srgbClr val="CFD8DC"/>
    <a:srgbClr val="00E1C6"/>
    <a:srgbClr val="E96019"/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88DEE7-A858-4C36-A72E-54AE043B3A4D}">
  <a:tblStyle styleId="{9188DEE7-A858-4C36-A72E-54AE043B3A4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73" autoAdjust="0"/>
  </p:normalViewPr>
  <p:slideViewPr>
    <p:cSldViewPr snapToGrid="0">
      <p:cViewPr varScale="1">
        <p:scale>
          <a:sx n="116" d="100"/>
          <a:sy n="116" d="100"/>
        </p:scale>
        <p:origin x="2076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560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3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63B5B28F-09F9-4F0B-BDC4-2838453375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96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4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23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95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86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710B5AD-91E1-43BA-B6C9-C0CD5B532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155576" y="2878114"/>
            <a:ext cx="5416542" cy="10627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800" b="0" dirty="0" err="1" smtClean="0">
                <a:latin typeface="Titillium Web" panose="00000500000000000000" pitchFamily="2" charset="0"/>
                <a:ea typeface="Microsoft JhengHei UI Light" panose="020B0304030504040204" pitchFamily="34" charset="-120"/>
              </a:rPr>
              <a:t>IoT</a:t>
            </a:r>
            <a:r>
              <a:rPr lang="en-GB" sz="2800" b="0" dirty="0" smtClean="0">
                <a:latin typeface="Titillium Web" panose="00000500000000000000" pitchFamily="2" charset="0"/>
                <a:ea typeface="Microsoft JhengHei UI Light" panose="020B0304030504040204" pitchFamily="34" charset="-120"/>
              </a:rPr>
              <a:t> Meetup Denmark</a:t>
            </a:r>
            <a:br>
              <a:rPr lang="en-GB" sz="2800" b="0" dirty="0" smtClean="0">
                <a:latin typeface="Titillium Web" panose="00000500000000000000" pitchFamily="2" charset="0"/>
                <a:ea typeface="Microsoft JhengHei UI Light" panose="020B0304030504040204" pitchFamily="34" charset="-120"/>
              </a:rPr>
            </a:br>
            <a:r>
              <a:rPr lang="en-GB" sz="2000" b="0" dirty="0" smtClean="0">
                <a:latin typeface="Titillium Web" panose="00000500000000000000" pitchFamily="2" charset="0"/>
                <a:ea typeface="Microsoft JhengHei UI Light" panose="020B0304030504040204" pitchFamily="34" charset="-120"/>
              </a:rPr>
              <a:t>recap/goals 2016</a:t>
            </a:r>
            <a:endParaRPr lang="en-GB" sz="2000" b="0" dirty="0">
              <a:latin typeface="Titillium Web" panose="00000500000000000000" pitchFamily="2" charset="0"/>
              <a:ea typeface="Microsoft JhengHei UI Light" panose="020B0304030504040204" pitchFamily="34" charset="-12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4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latin typeface="Titillium Web" panose="00000500000000000000" pitchFamily="2" charset="0"/>
              </a:rPr>
              <a:t>Agenda</a:t>
            </a:r>
            <a:endParaRPr lang="en" sz="2800" dirty="0">
              <a:latin typeface="Titillium Web" panose="00000500000000000000" pitchFamily="2" charset="0"/>
            </a:endParaRPr>
          </a:p>
        </p:txBody>
      </p:sp>
      <p:sp>
        <p:nvSpPr>
          <p:cNvPr id="21" name="Shape 207"/>
          <p:cNvSpPr>
            <a:spLocks noChangeAspect="1"/>
          </p:cNvSpPr>
          <p:nvPr/>
        </p:nvSpPr>
        <p:spPr>
          <a:xfrm>
            <a:off x="889276" y="1937050"/>
            <a:ext cx="2103384" cy="210312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08"/>
          <p:cNvSpPr>
            <a:spLocks noChangeAspect="1"/>
          </p:cNvSpPr>
          <p:nvPr/>
        </p:nvSpPr>
        <p:spPr>
          <a:xfrm>
            <a:off x="1072288" y="2119930"/>
            <a:ext cx="1737360" cy="173736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  <a:ea typeface="Source Sans Pro"/>
                <a:cs typeface="Source Sans Pro"/>
                <a:sym typeface="Source Sans Pro"/>
              </a:rPr>
              <a:t>IoT Meetup Denmark</a:t>
            </a:r>
          </a:p>
        </p:txBody>
      </p:sp>
      <p:sp>
        <p:nvSpPr>
          <p:cNvPr id="23" name="Shape 209"/>
          <p:cNvSpPr>
            <a:spLocks noChangeAspect="1"/>
          </p:cNvSpPr>
          <p:nvPr/>
        </p:nvSpPr>
        <p:spPr>
          <a:xfrm>
            <a:off x="3203814" y="3206860"/>
            <a:ext cx="2103359" cy="210312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10"/>
          <p:cNvSpPr>
            <a:spLocks noChangeAspect="1"/>
          </p:cNvSpPr>
          <p:nvPr/>
        </p:nvSpPr>
        <p:spPr>
          <a:xfrm>
            <a:off x="3386814" y="3389740"/>
            <a:ext cx="1737360" cy="1737360"/>
          </a:xfrm>
          <a:prstGeom prst="ellipse">
            <a:avLst/>
          </a:prstGeom>
          <a:solidFill>
            <a:schemeClr val="bg1"/>
          </a:solidFill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Goals 2016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6" name="Shape 212"/>
          <p:cNvCxnSpPr>
            <a:stCxn id="24" idx="2"/>
            <a:endCxn id="22" idx="5"/>
          </p:cNvCxnSpPr>
          <p:nvPr/>
        </p:nvCxnSpPr>
        <p:spPr>
          <a:xfrm flipH="1" flipV="1">
            <a:off x="2555218" y="3602860"/>
            <a:ext cx="831596" cy="65556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" name="Shape 207"/>
          <p:cNvSpPr>
            <a:spLocks noChangeAspect="1"/>
          </p:cNvSpPr>
          <p:nvPr/>
        </p:nvSpPr>
        <p:spPr>
          <a:xfrm>
            <a:off x="5490172" y="1684059"/>
            <a:ext cx="2108387" cy="2108387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08"/>
          <p:cNvSpPr>
            <a:spLocks noChangeAspect="1"/>
          </p:cNvSpPr>
          <p:nvPr/>
        </p:nvSpPr>
        <p:spPr>
          <a:xfrm>
            <a:off x="5656348" y="1850235"/>
            <a:ext cx="1776034" cy="1776034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  <a:ea typeface="Source Sans Pro"/>
                <a:cs typeface="Source Sans Pro"/>
                <a:sym typeface="Source Sans Pro"/>
              </a:rPr>
              <a:t>Your Inputs</a:t>
            </a:r>
            <a:endParaRPr lang="en" sz="2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9" name="Shape 212"/>
          <p:cNvCxnSpPr>
            <a:stCxn id="24" idx="6"/>
            <a:endCxn id="28" idx="3"/>
          </p:cNvCxnSpPr>
          <p:nvPr/>
        </p:nvCxnSpPr>
        <p:spPr>
          <a:xfrm flipV="1">
            <a:off x="5124174" y="3366175"/>
            <a:ext cx="792268" cy="892245"/>
          </a:xfrm>
          <a:prstGeom prst="straightConnector1">
            <a:avLst/>
          </a:prstGeom>
          <a:noFill/>
          <a:ln w="476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06460" y="6492875"/>
            <a:ext cx="2057400" cy="365125"/>
          </a:xfrm>
        </p:spPr>
        <p:txBody>
          <a:bodyPr/>
          <a:lstStyle/>
          <a:p>
            <a:fld id="{1710B5AD-91E1-43BA-B6C9-C0CD5B53284C}" type="slidenum">
              <a:rPr lang="en-GB" smtClean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</a:rPr>
              <a:t>2</a:t>
            </a:fld>
            <a:endParaRPr lang="en-GB" dirty="0">
              <a:solidFill>
                <a:schemeClr val="accent1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8706460" y="6492875"/>
            <a:ext cx="20574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</a:rPr>
              <a:t>38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  <p:sp>
        <p:nvSpPr>
          <p:cNvPr id="4" name="Shape 149"/>
          <p:cNvSpPr txBox="1">
            <a:spLocks/>
          </p:cNvSpPr>
          <p:nvPr/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>
              <a:buClr>
                <a:srgbClr val="0091EA"/>
              </a:buClr>
              <a:buSzPct val="100000"/>
            </a:pPr>
            <a:r>
              <a:rPr lang="en" sz="2800" dirty="0" smtClean="0">
                <a:solidFill>
                  <a:srgbClr val="0091EA"/>
                </a:solidFill>
                <a:latin typeface="Titillium Web" panose="00000500000000000000" pitchFamily="2" charset="0"/>
                <a:ea typeface="Roboto Slab"/>
                <a:cs typeface="Roboto Slab"/>
                <a:sym typeface="Roboto Slab"/>
              </a:rPr>
              <a:t>Who are we?</a:t>
            </a:r>
            <a:endParaRPr lang="en" sz="2800" dirty="0">
              <a:solidFill>
                <a:srgbClr val="0091EA"/>
              </a:solidFill>
              <a:latin typeface="Titillium Web" panose="00000500000000000000" pitchFamily="2" charset="0"/>
              <a:ea typeface="Roboto Slab"/>
              <a:cs typeface="Roboto Slab"/>
              <a:sym typeface="Roboto Slab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1" t="25283" r="31261" b="29530"/>
          <a:stretch/>
        </p:blipFill>
        <p:spPr>
          <a:xfrm>
            <a:off x="527222" y="1282887"/>
            <a:ext cx="7381103" cy="49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052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latin typeface="Titillium Web" panose="00000500000000000000" pitchFamily="2" charset="0"/>
              </a:rPr>
              <a:t>In other words</a:t>
            </a:r>
            <a:r>
              <a:rPr lang="en" sz="2800" dirty="0">
                <a:latin typeface="Titillium Web" panose="00000500000000000000" pitchFamily="2" charset="0"/>
              </a:rPr>
              <a:t>:</a:t>
            </a:r>
            <a:endParaRPr lang="en" sz="2800" dirty="0">
              <a:latin typeface="Titillium Web" panose="00000500000000000000" pitchFamily="2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706460" y="6492875"/>
            <a:ext cx="20574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</a:rPr>
              <a:t>21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49" y="1217929"/>
            <a:ext cx="7729777" cy="47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83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786150" y="28654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>
                <a:latin typeface="Titillium Web" panose="00000500000000000000" pitchFamily="2" charset="0"/>
              </a:rPr>
              <a:t>Goals 2016</a:t>
            </a:r>
            <a:endParaRPr lang="en" sz="2800" dirty="0">
              <a:latin typeface="Titillium Web" panose="00000500000000000000" pitchFamily="2" charset="0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  <a:latin typeface="Titillium Web" panose="020B0604020202020204" charset="0"/>
              </a:rPr>
              <a:t>Meetups in total:</a:t>
            </a:r>
            <a:endParaRPr lang="en" b="1" dirty="0">
              <a:solidFill>
                <a:schemeClr val="accent1">
                  <a:lumMod val="50000"/>
                </a:schemeClr>
              </a:solidFill>
              <a:latin typeface="Titillium Web" panose="020B0604020202020204" charset="0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3329988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  <a:latin typeface="Titillium Web" panose="020B0604020202020204" charset="0"/>
              </a:rPr>
              <a:t>Workshops</a:t>
            </a:r>
            <a:endParaRPr lang="en" b="1" dirty="0">
              <a:solidFill>
                <a:schemeClr val="accent1">
                  <a:lumMod val="50000"/>
                </a:schemeClr>
              </a:solidFill>
              <a:latin typeface="Titillium Web" panose="020B0604020202020204" charset="0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3"/>
          </p:nvPr>
        </p:nvSpPr>
        <p:spPr>
          <a:xfrm>
            <a:off x="5873826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  <a:latin typeface="Titillium Web" panose="020B0604020202020204" charset="0"/>
              </a:rPr>
              <a:t>External lectors</a:t>
            </a:r>
            <a:endParaRPr lang="en" b="1" dirty="0">
              <a:solidFill>
                <a:schemeClr val="accent1">
                  <a:lumMod val="50000"/>
                </a:schemeClr>
              </a:solidFill>
              <a:latin typeface="Titillium Web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accent1">
                  <a:lumMod val="50000"/>
                </a:schemeClr>
              </a:solidFill>
              <a:latin typeface="Titillium Web" panose="020B0604020202020204" charset="0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86150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  <a:latin typeface="Titillium Web" panose="020B0604020202020204" charset="0"/>
              </a:rPr>
              <a:t>Different City</a:t>
            </a:r>
            <a:endParaRPr lang="en" sz="1200" dirty="0">
              <a:solidFill>
                <a:schemeClr val="accent1">
                  <a:lumMod val="50000"/>
                </a:schemeClr>
              </a:solidFill>
              <a:latin typeface="Titillium Web" panose="020B0604020202020204" charset="0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3329988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  <a:latin typeface="Titillium Web" panose="020B0604020202020204" charset="0"/>
              </a:rPr>
              <a:t>IoT Enthusiasts</a:t>
            </a:r>
            <a:endParaRPr lang="en" b="1" dirty="0">
              <a:solidFill>
                <a:schemeClr val="accent1">
                  <a:lumMod val="50000"/>
                </a:schemeClr>
              </a:solidFill>
              <a:latin typeface="Titillium Web" panose="020B0604020202020204" charset="0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body" idx="3"/>
          </p:nvPr>
        </p:nvSpPr>
        <p:spPr>
          <a:xfrm>
            <a:off x="5873826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  <a:latin typeface="Titillium Web" panose="020B0604020202020204" charset="0"/>
              </a:rPr>
              <a:t>IoT project initiated:</a:t>
            </a:r>
            <a:endParaRPr lang="en" sz="1200" dirty="0">
              <a:solidFill>
                <a:schemeClr val="accent1">
                  <a:lumMod val="50000"/>
                </a:schemeClr>
              </a:solidFill>
              <a:latin typeface="Titillium Web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2" name="Rectangle 1"/>
          <p:cNvSpPr/>
          <p:nvPr/>
        </p:nvSpPr>
        <p:spPr>
          <a:xfrm>
            <a:off x="786150" y="2499685"/>
            <a:ext cx="442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 smtClean="0">
                <a:solidFill>
                  <a:srgbClr val="3292E1"/>
                </a:solidFill>
                <a:latin typeface="Titillium Web" panose="020B0604020202020204" charset="0"/>
              </a:rPr>
              <a:t>9</a:t>
            </a:r>
            <a:endParaRPr lang="en-GB" sz="3600" b="1" dirty="0">
              <a:solidFill>
                <a:srgbClr val="3292E1"/>
              </a:solidFill>
              <a:latin typeface="Titillium Web" panose="020B060402020202020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29988" y="2514084"/>
            <a:ext cx="442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>
                <a:solidFill>
                  <a:srgbClr val="3292E1"/>
                </a:solidFill>
                <a:latin typeface="Titillium Web" panose="020B0604020202020204" charset="0"/>
              </a:rPr>
              <a:t>2</a:t>
            </a:r>
            <a:endParaRPr lang="en-GB" sz="2800" b="1" dirty="0">
              <a:solidFill>
                <a:srgbClr val="3292E1"/>
              </a:solidFill>
              <a:latin typeface="Titillium Web" panose="020B060402020202020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73826" y="2514084"/>
            <a:ext cx="442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 smtClean="0">
                <a:solidFill>
                  <a:srgbClr val="3292E1"/>
                </a:solidFill>
                <a:latin typeface="Titillium Web" panose="020B0604020202020204" charset="0"/>
              </a:rPr>
              <a:t>2</a:t>
            </a:r>
            <a:endParaRPr lang="en-GB" sz="2800" b="1" dirty="0">
              <a:solidFill>
                <a:srgbClr val="3292E1"/>
              </a:solidFill>
              <a:latin typeface="Titillium Web" panose="020B060402020202020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86150" y="4678434"/>
            <a:ext cx="442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 smtClean="0">
                <a:solidFill>
                  <a:srgbClr val="3292E1"/>
                </a:solidFill>
                <a:latin typeface="Titillium Web" panose="020B0604020202020204" charset="0"/>
              </a:rPr>
              <a:t>1</a:t>
            </a:r>
            <a:endParaRPr lang="en-GB" sz="2800" b="1" dirty="0">
              <a:solidFill>
                <a:srgbClr val="3292E1"/>
              </a:solidFill>
              <a:latin typeface="Titillium Web" panose="020B060402020202020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05949" y="4678433"/>
            <a:ext cx="1883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 smtClean="0">
                <a:solidFill>
                  <a:srgbClr val="3292E1"/>
                </a:solidFill>
                <a:latin typeface="Titillium Web" panose="020B0604020202020204" charset="0"/>
              </a:rPr>
              <a:t>100 </a:t>
            </a:r>
            <a:r>
              <a:rPr lang="en" sz="1800" b="1" dirty="0" smtClean="0">
                <a:solidFill>
                  <a:srgbClr val="3292E1"/>
                </a:solidFill>
                <a:latin typeface="Titillium Web" panose="020B0604020202020204" charset="0"/>
              </a:rPr>
              <a:t>(double)</a:t>
            </a:r>
            <a:endParaRPr lang="en-GB" sz="2800" b="1" dirty="0">
              <a:solidFill>
                <a:srgbClr val="3292E1"/>
              </a:solidFill>
              <a:latin typeface="Titillium Web" panose="020B060402020202020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873826" y="4678432"/>
            <a:ext cx="442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 smtClean="0">
                <a:solidFill>
                  <a:srgbClr val="3292E1"/>
                </a:solidFill>
                <a:latin typeface="Titillium Web" panose="020B0604020202020204" charset="0"/>
              </a:rPr>
              <a:t>1</a:t>
            </a:r>
            <a:endParaRPr lang="en-GB" sz="2800" b="1" dirty="0">
              <a:solidFill>
                <a:srgbClr val="3292E1"/>
              </a:solidFill>
              <a:latin typeface="Titillium Web" panose="020B0604020202020204" charset="0"/>
            </a:endParaRPr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8706460" y="6492875"/>
            <a:ext cx="20574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</a:rPr>
              <a:t>34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320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ctrTitle" idx="4294967295"/>
          </p:nvPr>
        </p:nvSpPr>
        <p:spPr>
          <a:xfrm>
            <a:off x="1184564" y="260065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 smtClean="0">
                <a:latin typeface="Titillium Web" panose="020B0604020202020204" charset="0"/>
              </a:rPr>
              <a:t>Your Input…</a:t>
            </a:r>
            <a:endParaRPr lang="en" sz="6000" b="1" dirty="0">
              <a:latin typeface="Titillium Web" panose="020B0604020202020204" charset="0"/>
            </a:endParaRPr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706460" y="6492875"/>
            <a:ext cx="20574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Titillium Web" panose="00000500000000000000" pitchFamily="2" charset="0"/>
              </a:rPr>
              <a:t>38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524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54</Words>
  <Application>Microsoft Office PowerPoint</Application>
  <PresentationFormat>On-screen Show (4:3)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Titillium Web</vt:lpstr>
      <vt:lpstr>Arial</vt:lpstr>
      <vt:lpstr>Source Sans Pro</vt:lpstr>
      <vt:lpstr>Roboto Slab</vt:lpstr>
      <vt:lpstr>Microsoft JhengHei UI Light</vt:lpstr>
      <vt:lpstr>Calibri</vt:lpstr>
      <vt:lpstr>Cordelia template</vt:lpstr>
      <vt:lpstr>IoT Meetup Denmark recap/goals 2016</vt:lpstr>
      <vt:lpstr>Agenda</vt:lpstr>
      <vt:lpstr>PowerPoint Presentation</vt:lpstr>
      <vt:lpstr>In other words:</vt:lpstr>
      <vt:lpstr>Goals 2016</vt:lpstr>
      <vt:lpstr>Your Input…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Filchev &amp; Georgi Yordanov  3rd semester presentation</dc:title>
  <cp:lastModifiedBy>IT Support</cp:lastModifiedBy>
  <cp:revision>111</cp:revision>
  <dcterms:modified xsi:type="dcterms:W3CDTF">2016-02-05T13:33:58Z</dcterms:modified>
</cp:coreProperties>
</file>