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4" autoAdjust="0"/>
  </p:normalViewPr>
  <p:slideViewPr>
    <p:cSldViewPr>
      <p:cViewPr>
        <p:scale>
          <a:sx n="100" d="100"/>
          <a:sy n="100" d="100"/>
        </p:scale>
        <p:origin x="-912" y="-1152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1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1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28090"/>
            <a:ext cx="4041775" cy="511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2"/>
            <a:ext cx="5111750" cy="4682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48082"/>
            <a:ext cx="3008313" cy="3752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1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AE59-3E26-4975-A75B-44FD56E640B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1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1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52EF-BFF4-4FA1-8F76-8847ABDB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3888581" y="1129379"/>
            <a:ext cx="8382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Arc 201"/>
          <p:cNvSpPr/>
          <p:nvPr/>
        </p:nvSpPr>
        <p:spPr>
          <a:xfrm rot="5400000">
            <a:off x="4250531" y="1055563"/>
            <a:ext cx="114300" cy="152400"/>
          </a:xfrm>
          <a:prstGeom prst="arc">
            <a:avLst>
              <a:gd name="adj1" fmla="val 16200000"/>
              <a:gd name="adj2" fmla="val 56419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888581" y="1129379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GND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888581" y="143722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TRIG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88581" y="1738979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OUT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888581" y="2040731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345781" y="1129379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Vcc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345781" y="143722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DISCH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345781" y="1738979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THRSH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345781" y="2040731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107656" y="867086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 NE555P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 rot="5400000">
            <a:off x="2834597" y="1230198"/>
            <a:ext cx="253768" cy="109537"/>
            <a:chOff x="3036095" y="2770238"/>
            <a:chExt cx="152400" cy="7298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/>
          <p:cNvCxnSpPr/>
          <p:nvPr/>
        </p:nvCxnSpPr>
        <p:spPr>
          <a:xfrm>
            <a:off x="3736181" y="1283868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763567" y="1283868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1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3736180" y="158810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763564" y="1588104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2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3736181" y="1891379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763567" y="1891380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3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3736181" y="2190706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763567" y="2190706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4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4724400" y="1283868"/>
            <a:ext cx="152400" cy="110195"/>
            <a:chOff x="4572000" y="2669088"/>
            <a:chExt cx="152400" cy="110195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4572000" y="2669088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4601765" y="2669088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8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4724400" y="1588104"/>
            <a:ext cx="152400" cy="110195"/>
            <a:chOff x="4572000" y="2973324"/>
            <a:chExt cx="152400" cy="110195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4572000" y="2973324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4601765" y="2973324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7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4724400" y="1891380"/>
            <a:ext cx="152400" cy="110195"/>
            <a:chOff x="4569619" y="3315757"/>
            <a:chExt cx="152400" cy="110195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4569619" y="3315757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4599384" y="3315757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6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4724400" y="2190706"/>
            <a:ext cx="152400" cy="110195"/>
            <a:chOff x="4591050" y="3575927"/>
            <a:chExt cx="152400" cy="110195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4591050" y="3575927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/>
            <p:cNvSpPr/>
            <p:nvPr/>
          </p:nvSpPr>
          <p:spPr>
            <a:xfrm>
              <a:off x="4620815" y="3575927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5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5" name="Straight Connector 274"/>
          <p:cNvCxnSpPr/>
          <p:nvPr/>
        </p:nvCxnSpPr>
        <p:spPr>
          <a:xfrm rot="5400000">
            <a:off x="2889366" y="2189228"/>
            <a:ext cx="253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016250" y="1284967"/>
            <a:ext cx="719930" cy="904261"/>
            <a:chOff x="2931319" y="2670187"/>
            <a:chExt cx="804861" cy="904261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2931319" y="2670187"/>
              <a:ext cx="80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2931319" y="3574448"/>
              <a:ext cx="80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ectangle 286"/>
          <p:cNvSpPr/>
          <p:nvPr/>
        </p:nvSpPr>
        <p:spPr>
          <a:xfrm>
            <a:off x="2819400" y="2038529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1079922" y="1891379"/>
            <a:ext cx="2656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105461" y="2107509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220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2024062" y="1091441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1k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1863140" y="674608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897063" y="443451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1989569" y="672179"/>
            <a:ext cx="0" cy="43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1989524" y="1350929"/>
            <a:ext cx="0" cy="2599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1912212" y="1108433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1961902" y="1862234"/>
            <a:ext cx="57398" cy="57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1079920" y="1891379"/>
            <a:ext cx="0" cy="296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953036" y="3229642"/>
            <a:ext cx="253768" cy="109538"/>
            <a:chOff x="3036095" y="2770238"/>
            <a:chExt cx="152400" cy="72980"/>
          </a:xfrm>
        </p:grpSpPr>
        <p:cxnSp>
          <p:nvCxnSpPr>
            <p:cNvPr id="313" name="Straight Connector 312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Straight Connector 317"/>
          <p:cNvCxnSpPr/>
          <p:nvPr/>
        </p:nvCxnSpPr>
        <p:spPr>
          <a:xfrm flipV="1">
            <a:off x="1079920" y="2392390"/>
            <a:ext cx="0" cy="837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951822" y="2639551"/>
            <a:ext cx="419778" cy="228600"/>
            <a:chOff x="951822" y="4024772"/>
            <a:chExt cx="419778" cy="228600"/>
          </a:xfrm>
        </p:grpSpPr>
        <p:cxnSp>
          <p:nvCxnSpPr>
            <p:cNvPr id="320" name="Straight Connector 319"/>
            <p:cNvCxnSpPr/>
            <p:nvPr/>
          </p:nvCxnSpPr>
          <p:spPr>
            <a:xfrm flipH="1">
              <a:off x="951822" y="4253280"/>
              <a:ext cx="2560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3" name="Group 322"/>
            <p:cNvGrpSpPr/>
            <p:nvPr/>
          </p:nvGrpSpPr>
          <p:grpSpPr>
            <a:xfrm>
              <a:off x="953036" y="4024772"/>
              <a:ext cx="418564" cy="228600"/>
              <a:chOff x="953036" y="4024772"/>
              <a:chExt cx="418564" cy="228600"/>
            </a:xfrm>
          </p:grpSpPr>
          <p:sp>
            <p:nvSpPr>
              <p:cNvPr id="327" name="Isosceles Triangle 326"/>
              <p:cNvSpPr/>
              <p:nvPr/>
            </p:nvSpPr>
            <p:spPr>
              <a:xfrm rot="10800000">
                <a:off x="953036" y="4024772"/>
                <a:ext cx="256032" cy="228600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8" name="Group 327"/>
              <p:cNvGrpSpPr/>
              <p:nvPr/>
            </p:nvGrpSpPr>
            <p:grpSpPr>
              <a:xfrm>
                <a:off x="1178715" y="4136074"/>
                <a:ext cx="192885" cy="80905"/>
                <a:chOff x="1178715" y="4169627"/>
                <a:chExt cx="95589" cy="80905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 flipH="1" flipV="1">
                  <a:off x="1178715" y="4169627"/>
                  <a:ext cx="95589" cy="282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H="1" flipV="1">
                  <a:off x="1178715" y="4222250"/>
                  <a:ext cx="95589" cy="282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1" name="Rectangle 330"/>
          <p:cNvSpPr/>
          <p:nvPr/>
        </p:nvSpPr>
        <p:spPr>
          <a:xfrm>
            <a:off x="1002563" y="2124500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72762" y="2591739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Shows timer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output is 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923630" y="2027776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open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>
            <a:off x="4876800" y="1889855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5334000" y="1889931"/>
            <a:ext cx="0" cy="1087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352800" y="1588103"/>
            <a:ext cx="386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357167" y="1589052"/>
            <a:ext cx="0" cy="1016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362324" y="2605455"/>
            <a:ext cx="2428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5309790" y="2576756"/>
            <a:ext cx="57398" cy="57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9" name="Group 348"/>
          <p:cNvGrpSpPr/>
          <p:nvPr/>
        </p:nvGrpSpPr>
        <p:grpSpPr>
          <a:xfrm>
            <a:off x="5207116" y="3447129"/>
            <a:ext cx="253768" cy="109538"/>
            <a:chOff x="3036095" y="2770238"/>
            <a:chExt cx="152400" cy="72980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Straight Connector 361"/>
          <p:cNvCxnSpPr/>
          <p:nvPr/>
        </p:nvCxnSpPr>
        <p:spPr>
          <a:xfrm flipV="1">
            <a:off x="5334520" y="3057410"/>
            <a:ext cx="0" cy="39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5202471" y="2977229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>
            <a:off x="5208092" y="3053429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5430520" y="2860332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>
            <a:off x="4876006" y="1588103"/>
            <a:ext cx="9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5791200" y="446137"/>
            <a:ext cx="0" cy="2159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5824534" y="1943546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en-US" sz="1200" baseline="-25000" dirty="0" smtClean="0">
                <a:solidFill>
                  <a:schemeClr val="tx1"/>
                </a:solidFill>
              </a:rPr>
              <a:t>B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5712684" y="1960538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Straight Connector 378"/>
          <p:cNvCxnSpPr/>
          <p:nvPr/>
        </p:nvCxnSpPr>
        <p:spPr>
          <a:xfrm flipH="1">
            <a:off x="4978971" y="695554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5012894" y="464396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5105400" y="693125"/>
            <a:ext cx="0" cy="590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851796" y="1289178"/>
            <a:ext cx="2536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>
            <a:off x="5664771" y="446136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5698694" y="214979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824898" y="863547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en-US" sz="1200" baseline="-25000" dirty="0" smtClean="0">
                <a:solidFill>
                  <a:schemeClr val="tx1"/>
                </a:solidFill>
              </a:rPr>
              <a:t>A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713048" y="880539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5763723" y="1559404"/>
            <a:ext cx="57398" cy="57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Straight Connector 387"/>
          <p:cNvCxnSpPr/>
          <p:nvPr/>
        </p:nvCxnSpPr>
        <p:spPr>
          <a:xfrm flipH="1">
            <a:off x="6451356" y="2590633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6485279" y="2359475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90" name="Group 389"/>
          <p:cNvGrpSpPr/>
          <p:nvPr/>
        </p:nvGrpSpPr>
        <p:grpSpPr>
          <a:xfrm>
            <a:off x="6453620" y="3458242"/>
            <a:ext cx="253768" cy="109538"/>
            <a:chOff x="3036095" y="2770238"/>
            <a:chExt cx="152400" cy="72980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6" name="Straight Connector 395"/>
          <p:cNvCxnSpPr/>
          <p:nvPr/>
        </p:nvCxnSpPr>
        <p:spPr>
          <a:xfrm flipV="1">
            <a:off x="6580504" y="3064543"/>
            <a:ext cx="0" cy="39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>
            <a:off x="6448975" y="2988343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>
            <a:off x="6454596" y="3064543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6672262" y="2864302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.01µF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(.1µF also works)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V="1">
            <a:off x="6580504" y="2590633"/>
            <a:ext cx="0" cy="39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827728" y="3799426"/>
            <a:ext cx="492920" cy="911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883688" y="379942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GPIO 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883688" y="4107275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GND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883688" y="440902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GPIO 17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887262" y="3537133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 3B+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06" name="Group 405"/>
          <p:cNvGrpSpPr/>
          <p:nvPr/>
        </p:nvGrpSpPr>
        <p:grpSpPr>
          <a:xfrm>
            <a:off x="1318267" y="3953915"/>
            <a:ext cx="152400" cy="110195"/>
            <a:chOff x="4572000" y="2669088"/>
            <a:chExt cx="152400" cy="110195"/>
          </a:xfrm>
        </p:grpSpPr>
        <p:cxnSp>
          <p:nvCxnSpPr>
            <p:cNvPr id="407" name="Straight Connector 406"/>
            <p:cNvCxnSpPr/>
            <p:nvPr/>
          </p:nvCxnSpPr>
          <p:spPr>
            <a:xfrm>
              <a:off x="4572000" y="2669088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Rectangle 407"/>
            <p:cNvSpPr/>
            <p:nvPr/>
          </p:nvSpPr>
          <p:spPr>
            <a:xfrm>
              <a:off x="4601765" y="2669088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7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318267" y="4258151"/>
            <a:ext cx="152400" cy="110195"/>
            <a:chOff x="4572000" y="2973324"/>
            <a:chExt cx="152400" cy="110195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4572000" y="2973324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410"/>
            <p:cNvSpPr/>
            <p:nvPr/>
          </p:nvSpPr>
          <p:spPr>
            <a:xfrm>
              <a:off x="4601765" y="2973324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9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318267" y="4561428"/>
            <a:ext cx="152400" cy="110195"/>
            <a:chOff x="4569619" y="3315757"/>
            <a:chExt cx="152400" cy="110195"/>
          </a:xfrm>
        </p:grpSpPr>
        <p:cxnSp>
          <p:nvCxnSpPr>
            <p:cNvPr id="413" name="Straight Connector 412"/>
            <p:cNvCxnSpPr/>
            <p:nvPr/>
          </p:nvCxnSpPr>
          <p:spPr>
            <a:xfrm>
              <a:off x="4569619" y="3315757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4599384" y="3315757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11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5" name="Rectangle 414"/>
          <p:cNvSpPr/>
          <p:nvPr/>
        </p:nvSpPr>
        <p:spPr>
          <a:xfrm>
            <a:off x="2023199" y="3246976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1k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911349" y="3263968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Straight Connector 416"/>
          <p:cNvCxnSpPr/>
          <p:nvPr/>
        </p:nvCxnSpPr>
        <p:spPr>
          <a:xfrm>
            <a:off x="1988708" y="2894679"/>
            <a:ext cx="1905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1961778" y="2867612"/>
            <a:ext cx="57398" cy="57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>
            <a:off x="1445665" y="3955859"/>
            <a:ext cx="5454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2709862" y="3246916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1k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929062" y="3249164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1k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/>
          <p:cNvCxnSpPr/>
          <p:nvPr/>
        </p:nvCxnSpPr>
        <p:spPr>
          <a:xfrm flipV="1">
            <a:off x="2672988" y="2892900"/>
            <a:ext cx="0" cy="590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V="1">
            <a:off x="3894569" y="2896312"/>
            <a:ext cx="0" cy="61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/>
          <p:cNvGrpSpPr/>
          <p:nvPr/>
        </p:nvGrpSpPr>
        <p:grpSpPr>
          <a:xfrm>
            <a:off x="2674145" y="3302668"/>
            <a:ext cx="1221573" cy="653191"/>
            <a:chOff x="2674143" y="4547306"/>
            <a:chExt cx="1221573" cy="793774"/>
          </a:xfrm>
        </p:grpSpPr>
        <p:cxnSp>
          <p:nvCxnSpPr>
            <p:cNvPr id="425" name="Straight Connector 424"/>
            <p:cNvCxnSpPr/>
            <p:nvPr/>
          </p:nvCxnSpPr>
          <p:spPr>
            <a:xfrm flipV="1">
              <a:off x="2674143" y="4547306"/>
              <a:ext cx="0" cy="79298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3895716" y="4548099"/>
              <a:ext cx="0" cy="792981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98012" y="3263908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3817212" y="3266155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942866" y="3186779"/>
            <a:ext cx="837476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.…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30" name="Group 429"/>
          <p:cNvGrpSpPr/>
          <p:nvPr/>
        </p:nvGrpSpPr>
        <p:grpSpPr>
          <a:xfrm rot="16200000">
            <a:off x="1736256" y="4200335"/>
            <a:ext cx="253768" cy="109537"/>
            <a:chOff x="3036095" y="2770238"/>
            <a:chExt cx="152400" cy="72980"/>
          </a:xfrm>
        </p:grpSpPr>
        <p:cxnSp>
          <p:nvCxnSpPr>
            <p:cNvPr id="431" name="Straight Connector 430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417091" y="4258924"/>
            <a:ext cx="386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58328" y="4559903"/>
            <a:ext cx="1978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/>
          <p:cNvSpPr/>
          <p:nvPr/>
        </p:nvSpPr>
        <p:spPr>
          <a:xfrm>
            <a:off x="2154074" y="4578096"/>
            <a:ext cx="309913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220</a:t>
            </a:r>
            <a:r>
              <a:rPr lang="el-GR" sz="900" dirty="0" smtClean="0">
                <a:solidFill>
                  <a:schemeClr val="tx1"/>
                </a:solidFill>
              </a:rPr>
              <a:t>Ω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 rot="5400000">
            <a:off x="2222149" y="4425958"/>
            <a:ext cx="154714" cy="267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/>
          <p:cNvGrpSpPr/>
          <p:nvPr/>
        </p:nvGrpSpPr>
        <p:grpSpPr>
          <a:xfrm rot="16200000">
            <a:off x="2718897" y="4369059"/>
            <a:ext cx="419778" cy="228600"/>
            <a:chOff x="951822" y="4024772"/>
            <a:chExt cx="419778" cy="228600"/>
          </a:xfrm>
        </p:grpSpPr>
        <p:cxnSp>
          <p:nvCxnSpPr>
            <p:cNvPr id="440" name="Straight Connector 439"/>
            <p:cNvCxnSpPr/>
            <p:nvPr/>
          </p:nvCxnSpPr>
          <p:spPr>
            <a:xfrm flipH="1">
              <a:off x="951822" y="4253280"/>
              <a:ext cx="2560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953036" y="4024772"/>
              <a:ext cx="418564" cy="228600"/>
              <a:chOff x="953036" y="4024772"/>
              <a:chExt cx="418564" cy="228600"/>
            </a:xfrm>
          </p:grpSpPr>
          <p:sp>
            <p:nvSpPr>
              <p:cNvPr id="442" name="Isosceles Triangle 441"/>
              <p:cNvSpPr/>
              <p:nvPr/>
            </p:nvSpPr>
            <p:spPr>
              <a:xfrm rot="10800000">
                <a:off x="953036" y="4024772"/>
                <a:ext cx="256032" cy="228600"/>
              </a:xfrm>
              <a:prstGeom prst="triangl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3" name="Group 442"/>
              <p:cNvGrpSpPr/>
              <p:nvPr/>
            </p:nvGrpSpPr>
            <p:grpSpPr>
              <a:xfrm>
                <a:off x="1178715" y="4136074"/>
                <a:ext cx="192885" cy="80905"/>
                <a:chOff x="1178715" y="4169627"/>
                <a:chExt cx="95589" cy="80905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 flipH="1" flipV="1">
                  <a:off x="1178715" y="4169627"/>
                  <a:ext cx="95589" cy="282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 flipH="1" flipV="1">
                  <a:off x="1178715" y="4222250"/>
                  <a:ext cx="95589" cy="282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6" name="Group 445"/>
          <p:cNvGrpSpPr/>
          <p:nvPr/>
        </p:nvGrpSpPr>
        <p:grpSpPr>
          <a:xfrm rot="16200000">
            <a:off x="3364426" y="4501370"/>
            <a:ext cx="253768" cy="109537"/>
            <a:chOff x="3036095" y="2770238"/>
            <a:chExt cx="152400" cy="72980"/>
          </a:xfrm>
        </p:grpSpPr>
        <p:cxnSp>
          <p:nvCxnSpPr>
            <p:cNvPr id="447" name="Straight Connector 446"/>
            <p:cNvCxnSpPr/>
            <p:nvPr/>
          </p:nvCxnSpPr>
          <p:spPr>
            <a:xfrm>
              <a:off x="3036095" y="2770238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3057431" y="279456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3080291" y="2818892"/>
              <a:ext cx="64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3103151" y="2843218"/>
              <a:ext cx="18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Rectangle 450"/>
          <p:cNvSpPr/>
          <p:nvPr/>
        </p:nvSpPr>
        <p:spPr>
          <a:xfrm>
            <a:off x="2721769" y="4799171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Toggled by </a:t>
            </a:r>
            <a:r>
              <a:rPr lang="en-US" sz="1000" dirty="0" err="1" smtClean="0">
                <a:solidFill>
                  <a:schemeClr val="tx1"/>
                </a:solidFill>
              </a:rPr>
              <a:t>cFS</a:t>
            </a: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scheduler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3101340" y="379180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Timer triggers </a:t>
            </a:r>
            <a:r>
              <a:rPr lang="en-US" sz="1000" dirty="0" err="1" smtClean="0">
                <a:solidFill>
                  <a:schemeClr val="tx1"/>
                </a:solidFill>
              </a:rPr>
              <a:t>cFS</a:t>
            </a: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scheduler via pin 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838200" y="4879847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Every  RPI is connected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at pins 7, 9, and 11 as above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4703972" y="4437124"/>
            <a:ext cx="492920" cy="3017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4759932" y="4437124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4763506" y="4174831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 3B+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194511" y="4591613"/>
            <a:ext cx="152400" cy="110195"/>
            <a:chOff x="4572000" y="2669088"/>
            <a:chExt cx="152400" cy="110195"/>
          </a:xfrm>
        </p:grpSpPr>
        <p:cxnSp>
          <p:nvCxnSpPr>
            <p:cNvPr id="458" name="Straight Connector 457"/>
            <p:cNvCxnSpPr/>
            <p:nvPr/>
          </p:nvCxnSpPr>
          <p:spPr>
            <a:xfrm>
              <a:off x="4572000" y="2669088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4601765" y="2669088"/>
              <a:ext cx="97631" cy="1101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460" name="Straight Connector 459"/>
          <p:cNvCxnSpPr/>
          <p:nvPr/>
        </p:nvCxnSpPr>
        <p:spPr>
          <a:xfrm>
            <a:off x="5321909" y="4593556"/>
            <a:ext cx="5454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/>
          <p:cNvSpPr/>
          <p:nvPr/>
        </p:nvSpPr>
        <p:spPr>
          <a:xfrm>
            <a:off x="4762710" y="479002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Also, one RPI provides power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to the circuit via pin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6022181" y="4134513"/>
            <a:ext cx="838200" cy="920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6022181" y="4134512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OUT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6022181" y="4442361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6022181" y="4744112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6241256" y="3872220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Locking Push-button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67" name="Straight Connector 466"/>
          <p:cNvCxnSpPr/>
          <p:nvPr/>
        </p:nvCxnSpPr>
        <p:spPr>
          <a:xfrm>
            <a:off x="5869781" y="4289001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5897167" y="4289001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1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69" name="Straight Connector 468"/>
          <p:cNvCxnSpPr/>
          <p:nvPr/>
        </p:nvCxnSpPr>
        <p:spPr>
          <a:xfrm>
            <a:off x="5869780" y="4593238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5897166" y="4593238"/>
            <a:ext cx="97631" cy="11019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2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71" name="Straight Connector 470"/>
          <p:cNvCxnSpPr/>
          <p:nvPr/>
        </p:nvCxnSpPr>
        <p:spPr>
          <a:xfrm>
            <a:off x="5869781" y="489651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6858000" y="4289001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858000" y="4593238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6858000" y="489651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416278" y="4136645"/>
            <a:ext cx="50006" cy="160633"/>
            <a:chOff x="7236618" y="4582068"/>
            <a:chExt cx="50006" cy="160632"/>
          </a:xfrm>
        </p:grpSpPr>
        <p:cxnSp>
          <p:nvCxnSpPr>
            <p:cNvPr id="476" name="Straight Connector 475"/>
            <p:cNvCxnSpPr/>
            <p:nvPr/>
          </p:nvCxnSpPr>
          <p:spPr>
            <a:xfrm flipV="1">
              <a:off x="7236618" y="4582068"/>
              <a:ext cx="0" cy="160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7286624" y="4582068"/>
              <a:ext cx="0" cy="160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8" name="Straight Connector 477"/>
          <p:cNvCxnSpPr/>
          <p:nvPr/>
        </p:nvCxnSpPr>
        <p:spPr>
          <a:xfrm flipV="1">
            <a:off x="6441281" y="4895424"/>
            <a:ext cx="0" cy="160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H="1">
            <a:off x="5474022" y="3862440"/>
            <a:ext cx="25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/>
          <p:cNvSpPr/>
          <p:nvPr/>
        </p:nvSpPr>
        <p:spPr>
          <a:xfrm>
            <a:off x="5507945" y="3631282"/>
            <a:ext cx="185738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5V Rail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81" name="Straight Connector 480"/>
          <p:cNvCxnSpPr/>
          <p:nvPr/>
        </p:nvCxnSpPr>
        <p:spPr>
          <a:xfrm flipV="1">
            <a:off x="5600451" y="3860012"/>
            <a:ext cx="0" cy="43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5596300" y="4290151"/>
            <a:ext cx="3496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7872415" y="4451916"/>
            <a:ext cx="381000" cy="301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After the </a:t>
            </a:r>
            <a:r>
              <a:rPr lang="en-US" sz="1100" dirty="0" err="1" smtClean="0">
                <a:solidFill>
                  <a:schemeClr val="tx1"/>
                </a:solidFill>
              </a:rPr>
              <a:t>cFS</a:t>
            </a:r>
            <a:r>
              <a:rPr lang="en-US" sz="1100" dirty="0" smtClean="0">
                <a:solidFill>
                  <a:schemeClr val="tx1"/>
                </a:solidFill>
              </a:rPr>
              <a:t> scheduler is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started on all the </a:t>
            </a:r>
            <a:r>
              <a:rPr lang="en-US" sz="1100" dirty="0" err="1" smtClean="0">
                <a:solidFill>
                  <a:schemeClr val="tx1"/>
                </a:solidFill>
              </a:rPr>
              <a:t>RPis</a:t>
            </a:r>
            <a:r>
              <a:rPr lang="en-US" sz="1100" dirty="0" smtClean="0">
                <a:solidFill>
                  <a:schemeClr val="tx1"/>
                </a:solidFill>
              </a:rPr>
              <a:t> press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the push-button to enable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the timer chip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6553200" y="961739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Timer Frequency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= 1.44/((R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+ 2R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)C)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6553200" y="1646824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Timer Period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= 0.693(R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+ R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)C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6" name="Oval 485"/>
          <p:cNvSpPr/>
          <p:nvPr/>
        </p:nvSpPr>
        <p:spPr>
          <a:xfrm>
            <a:off x="5620327" y="1923130"/>
            <a:ext cx="338573" cy="33857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5620327" y="845511"/>
            <a:ext cx="338573" cy="33857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5164926" y="2838770"/>
            <a:ext cx="338573" cy="33857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/>
          <p:cNvCxnSpPr>
            <a:stCxn id="487" idx="5"/>
          </p:cNvCxnSpPr>
          <p:nvPr/>
        </p:nvCxnSpPr>
        <p:spPr>
          <a:xfrm>
            <a:off x="5909315" y="1134502"/>
            <a:ext cx="575964" cy="30272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486" idx="7"/>
          </p:cNvCxnSpPr>
          <p:nvPr/>
        </p:nvCxnSpPr>
        <p:spPr>
          <a:xfrm flipV="1">
            <a:off x="5909317" y="1437228"/>
            <a:ext cx="579833" cy="53548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5483894" y="1437227"/>
            <a:ext cx="1005255" cy="148803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76200" y="76200"/>
            <a:ext cx="381000" cy="30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Timing Circuit for </a:t>
            </a:r>
            <a:r>
              <a:rPr lang="en-US" sz="2000" b="1" dirty="0" err="1" smtClean="0">
                <a:solidFill>
                  <a:schemeClr val="tx1"/>
                </a:solidFill>
              </a:rPr>
              <a:t>RPi</a:t>
            </a:r>
            <a:r>
              <a:rPr lang="en-US" sz="2000" b="1" dirty="0" smtClean="0">
                <a:solidFill>
                  <a:schemeClr val="tx1"/>
                </a:solidFill>
              </a:rPr>
              <a:t> Cluster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109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Loveless</dc:creator>
  <cp:lastModifiedBy>Andrew Loveless</cp:lastModifiedBy>
  <cp:revision>48</cp:revision>
  <dcterms:created xsi:type="dcterms:W3CDTF">2021-01-19T23:58:11Z</dcterms:created>
  <dcterms:modified xsi:type="dcterms:W3CDTF">2021-01-20T02:30:35Z</dcterms:modified>
</cp:coreProperties>
</file>