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58EEC8-3B3F-4F0F-9BFB-785BB30C2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AD204F-11F9-4291-84A6-2673B9299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01677B-007F-4700-A581-1FD736E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25873B-2B7E-4ABE-8BC7-3DF6C416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0C473A-D4EA-4C88-89CC-D35F432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4ED612-26F1-453C-B1E2-E1818361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8904BA-9303-465C-B018-EBCEF80A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6E014E-9B3E-4BF6-92EF-E6E22FB2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4C5CAE-C2E6-433C-9FC5-D191D144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EFD6A6-E7FA-46FD-9580-F127FA84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879EEB3-8F44-4AF0-9762-189FC679C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48323C-CA5B-4F1F-82F2-2A0F6091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54C9AD-D674-4FAE-A2D1-5E9A9F3B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FD9966-C127-4D2F-A7A4-7D38221F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346193-42D7-4F39-AB38-6882A43B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855F30-11FB-4873-AAB6-704FBB2F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A7FEBF-F05C-4EB6-84D1-FC56CF21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83FE6C-8A91-4D0F-80BF-8A2882B6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7C42AC-BB28-4C49-B75C-5D195AD5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29ABDE-E05B-4BF0-80BF-0AA42541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B74EA3-3E8C-4E41-8AEB-4219B529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83C974-4EA2-49D7-9242-A510B6AA4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8EA746-FBE0-4BDE-8FEA-97CCDBDA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4EE372-C58A-4337-9469-19E48DE2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07FE36-BC40-471C-BC7F-DF3232B2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CC7E95-B681-43E4-9071-B30B1ECE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C0CF3B-5BC9-4D28-BB44-6558EB6EA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E7B442F-84BD-4E75-BFC3-252E0A9E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1BB2B4-DB82-4905-8F61-633F39C4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0B9D4B-12BE-47D2-A156-3508CB47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61365B-1AA2-4BAF-9D76-748D3EEB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108B7-9BED-4C14-8D20-9BE39884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525E98-EF86-4415-A95E-8BD2934A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9B150B-23EC-4A1A-87B7-BB4810EA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439D00D-6CB3-4407-94CD-C5094DA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FCB53C-98A1-4016-A74E-61781451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6BB546D-4490-447A-9E97-775F4B4C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3428AD3-2B21-42D8-8F9D-C986689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2150D8C-399E-47D4-932F-A98206C9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347422-B579-49F5-9291-630A5C6A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C401870-7030-4FB0-95DD-6EF05A9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3D290F-58D7-4DE8-84E0-617611A6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5C3E4B8-C99C-4429-B266-9EBEF28A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CFDC420-BA92-4D73-8212-97658DFE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C715F61-958C-4A2A-AFA4-13923215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E61036-B806-4711-9602-45989579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3AC5BA-B9F0-4DD7-9A4A-6AF15CE4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C21D52-1ABA-4263-BA41-AEE0FBBD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F81FDE-119E-4467-9472-EE3A20C8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3B601D-6C26-42A0-AC0D-17E150E5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2A11E2-F3E4-4CC4-A555-0F658AE9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6F2B751-35FC-4A3F-8EC6-463E587B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E12096-01DC-4B4B-8B92-4B19C728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400D239-4043-4A8A-A580-ADB481082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CDD56C-9B57-4E76-9865-93B2A636E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843F9D-33A9-4304-9C6E-6A1D76A7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D5AF82C-A81F-4B1B-B804-780377A9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3A9CAB-0CCD-486B-AF0B-633B0EC2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DA72738-096E-4C21-AC80-2695B5B8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AA100F-1E30-4778-8418-6B8AD6D6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34EDC5-5323-4244-89FC-34E874430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4892-4BCA-4F89-9A82-ECDF7170C81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388475-07DF-4CFB-9EEF-41547BCA6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8289D0-285A-43F4-801A-56D01D93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E0FD9-B9DE-4424-8D7A-5B62492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348780-ADD8-4CC5-B4F6-FA8ACD957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haha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62D7F5-4271-47B6-A1EF-D83F7A7CC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EE52A2-7600-482F-BCEA-F7764C8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FDDC79-20F2-44ED-BD51-F5724A40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vitae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magna.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Phasellus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nibh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dapibus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tellus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pretium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Proin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efficitur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est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porta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luctus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Fusce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nec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nunc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gravida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egestas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placerat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diam. Donec convallis dolor vel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dignissim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feugiat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Nam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vehicula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lobortis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nec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placerat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id,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sapien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Cras pharetra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tellus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porta.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Suspendisse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potenti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In vitae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erat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mi.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Vivamus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erat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sagittis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hendrerit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varius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at,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ultricies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ante.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7E59A-85FC-4897-8C93-C43E7648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064563-BDA6-4B3E-B043-F6406F99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vitae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magna.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Phasellus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nibh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dapibus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tellus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pretium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Proin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efficitur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est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porta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luctus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Fusce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nec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nunc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gravida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egestas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placerat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diam. Donec convallis dolor vel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dignissim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feugiat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Nam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vehicula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lobortis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nec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placerat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id,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sapien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Cras pharetra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tellus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porta.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Suspendisse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potenti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In vitae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erat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mi.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Vivamus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erat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sagittis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hendrerit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varius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at,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ultricies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ante.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Geniş ekran</PresentationFormat>
  <Paragraphs>3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Times New Roman</vt:lpstr>
      <vt:lpstr>Office Teması</vt:lpstr>
      <vt:lpstr>haha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Efe Suner</dc:creator>
  <cp:lastModifiedBy>Efe Suner</cp:lastModifiedBy>
  <cp:revision>3</cp:revision>
  <dcterms:created xsi:type="dcterms:W3CDTF">2021-10-02T22:10:07Z</dcterms:created>
  <dcterms:modified xsi:type="dcterms:W3CDTF">2021-10-02T22:10:25Z</dcterms:modified>
</cp:coreProperties>
</file>